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4"/>
  </p:sldMasterIdLst>
  <p:sldIdLst>
    <p:sldId id="256" r:id="rId5"/>
    <p:sldId id="259" r:id="rId6"/>
    <p:sldId id="269" r:id="rId7"/>
    <p:sldId id="261" r:id="rId8"/>
    <p:sldId id="270" r:id="rId9"/>
    <p:sldId id="263" r:id="rId10"/>
    <p:sldId id="264" r:id="rId11"/>
    <p:sldId id="265" r:id="rId12"/>
    <p:sldId id="271" r:id="rId13"/>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6E2B"/>
    <a:srgbClr val="FBE1D4"/>
    <a:srgbClr val="F2DCDD"/>
    <a:srgbClr val="BD4F53"/>
    <a:srgbClr val="BD4F52"/>
    <a:srgbClr val="004261"/>
    <a:srgbClr val="FF8A6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43F9945-9D43-4E15-A5A2-9B0CB9BCBEA7}" v="7" dt="2025-09-30T12:19:40.627"/>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6" autoAdjust="0"/>
    <p:restoredTop sz="94660"/>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ne Mureau" userId="7fb96005-81f3-4970-903c-ba18b047ac7b" providerId="ADAL" clId="{043F9945-9D43-4E15-A5A2-9B0CB9BCBEA7}"/>
    <pc:docChg chg="custSel modSld modMainMaster">
      <pc:chgData name="Anne Mureau" userId="7fb96005-81f3-4970-903c-ba18b047ac7b" providerId="ADAL" clId="{043F9945-9D43-4E15-A5A2-9B0CB9BCBEA7}" dt="2025-09-30T13:13:11.031" v="76" actId="404"/>
      <pc:docMkLst>
        <pc:docMk/>
      </pc:docMkLst>
      <pc:sldChg chg="delSp modSp mod">
        <pc:chgData name="Anne Mureau" userId="7fb96005-81f3-4970-903c-ba18b047ac7b" providerId="ADAL" clId="{043F9945-9D43-4E15-A5A2-9B0CB9BCBEA7}" dt="2025-09-30T12:45:55.335" v="61" actId="207"/>
        <pc:sldMkLst>
          <pc:docMk/>
          <pc:sldMk cId="2331946339" sldId="256"/>
        </pc:sldMkLst>
        <pc:spChg chg="mod">
          <ac:chgData name="Anne Mureau" userId="7fb96005-81f3-4970-903c-ba18b047ac7b" providerId="ADAL" clId="{043F9945-9D43-4E15-A5A2-9B0CB9BCBEA7}" dt="2025-09-30T12:45:55.335" v="61" actId="207"/>
          <ac:spMkLst>
            <pc:docMk/>
            <pc:sldMk cId="2331946339" sldId="256"/>
            <ac:spMk id="2" creationId="{E9E941CC-875E-47D4-8EFB-4F75271D1D2B}"/>
          </ac:spMkLst>
        </pc:spChg>
        <pc:spChg chg="mod">
          <ac:chgData name="Anne Mureau" userId="7fb96005-81f3-4970-903c-ba18b047ac7b" providerId="ADAL" clId="{043F9945-9D43-4E15-A5A2-9B0CB9BCBEA7}" dt="2025-09-30T12:45:34.397" v="58" actId="120"/>
          <ac:spMkLst>
            <pc:docMk/>
            <pc:sldMk cId="2331946339" sldId="256"/>
            <ac:spMk id="3" creationId="{C1434A2A-E11F-4C51-B90C-BB142A3C66A7}"/>
          </ac:spMkLst>
        </pc:spChg>
        <pc:picChg chg="del">
          <ac:chgData name="Anne Mureau" userId="7fb96005-81f3-4970-903c-ba18b047ac7b" providerId="ADAL" clId="{043F9945-9D43-4E15-A5A2-9B0CB9BCBEA7}" dt="2025-09-30T12:18:13.148" v="0" actId="478"/>
          <ac:picMkLst>
            <pc:docMk/>
            <pc:sldMk cId="2331946339" sldId="256"/>
            <ac:picMk id="5" creationId="{BC746811-67AC-371F-8011-91B5BE841326}"/>
          </ac:picMkLst>
        </pc:picChg>
      </pc:sldChg>
      <pc:sldChg chg="delSp modSp mod">
        <pc:chgData name="Anne Mureau" userId="7fb96005-81f3-4970-903c-ba18b047ac7b" providerId="ADAL" clId="{043F9945-9D43-4E15-A5A2-9B0CB9BCBEA7}" dt="2025-09-30T12:44:58.611" v="53" actId="20577"/>
        <pc:sldMkLst>
          <pc:docMk/>
          <pc:sldMk cId="3444853906" sldId="259"/>
        </pc:sldMkLst>
        <pc:spChg chg="mod">
          <ac:chgData name="Anne Mureau" userId="7fb96005-81f3-4970-903c-ba18b047ac7b" providerId="ADAL" clId="{043F9945-9D43-4E15-A5A2-9B0CB9BCBEA7}" dt="2025-09-30T12:20:20.270" v="18" actId="113"/>
          <ac:spMkLst>
            <pc:docMk/>
            <pc:sldMk cId="3444853906" sldId="259"/>
            <ac:spMk id="2" creationId="{225C83B2-18A9-ABCC-7ABB-E9B87CED3EC9}"/>
          </ac:spMkLst>
        </pc:spChg>
        <pc:spChg chg="mod">
          <ac:chgData name="Anne Mureau" userId="7fb96005-81f3-4970-903c-ba18b047ac7b" providerId="ADAL" clId="{043F9945-9D43-4E15-A5A2-9B0CB9BCBEA7}" dt="2025-09-30T12:44:58.611" v="53" actId="20577"/>
          <ac:spMkLst>
            <pc:docMk/>
            <pc:sldMk cId="3444853906" sldId="259"/>
            <ac:spMk id="3" creationId="{9F10B551-7E5E-EC4E-59BC-254D413F6941}"/>
          </ac:spMkLst>
        </pc:spChg>
        <pc:picChg chg="del">
          <ac:chgData name="Anne Mureau" userId="7fb96005-81f3-4970-903c-ba18b047ac7b" providerId="ADAL" clId="{043F9945-9D43-4E15-A5A2-9B0CB9BCBEA7}" dt="2025-09-30T12:18:18.091" v="1" actId="478"/>
          <ac:picMkLst>
            <pc:docMk/>
            <pc:sldMk cId="3444853906" sldId="259"/>
            <ac:picMk id="5" creationId="{E736018E-AB2F-DA90-6504-32FD51D5E222}"/>
          </ac:picMkLst>
        </pc:picChg>
      </pc:sldChg>
      <pc:sldChg chg="delSp modSp mod">
        <pc:chgData name="Anne Mureau" userId="7fb96005-81f3-4970-903c-ba18b047ac7b" providerId="ADAL" clId="{043F9945-9D43-4E15-A5A2-9B0CB9BCBEA7}" dt="2025-09-30T13:12:48.855" v="73" actId="404"/>
        <pc:sldMkLst>
          <pc:docMk/>
          <pc:sldMk cId="3363718275" sldId="261"/>
        </pc:sldMkLst>
        <pc:spChg chg="mod">
          <ac:chgData name="Anne Mureau" userId="7fb96005-81f3-4970-903c-ba18b047ac7b" providerId="ADAL" clId="{043F9945-9D43-4E15-A5A2-9B0CB9BCBEA7}" dt="2025-09-30T12:43:31.341" v="26" actId="113"/>
          <ac:spMkLst>
            <pc:docMk/>
            <pc:sldMk cId="3363718275" sldId="261"/>
            <ac:spMk id="2" creationId="{0E87051B-2F78-32EF-1598-FA30A1A9D559}"/>
          </ac:spMkLst>
        </pc:spChg>
        <pc:spChg chg="mod">
          <ac:chgData name="Anne Mureau" userId="7fb96005-81f3-4970-903c-ba18b047ac7b" providerId="ADAL" clId="{043F9945-9D43-4E15-A5A2-9B0CB9BCBEA7}" dt="2025-09-30T13:12:45.101" v="72" actId="404"/>
          <ac:spMkLst>
            <pc:docMk/>
            <pc:sldMk cId="3363718275" sldId="261"/>
            <ac:spMk id="3" creationId="{9F0248C7-7863-B113-AFCC-323541ACE768}"/>
          </ac:spMkLst>
        </pc:spChg>
        <pc:spChg chg="mod">
          <ac:chgData name="Anne Mureau" userId="7fb96005-81f3-4970-903c-ba18b047ac7b" providerId="ADAL" clId="{043F9945-9D43-4E15-A5A2-9B0CB9BCBEA7}" dt="2025-09-30T12:43:36.100" v="27" actId="2711"/>
          <ac:spMkLst>
            <pc:docMk/>
            <pc:sldMk cId="3363718275" sldId="261"/>
            <ac:spMk id="4" creationId="{ABEE00BB-FAD1-7C57-8F25-52888D843A8C}"/>
          </ac:spMkLst>
        </pc:spChg>
        <pc:spChg chg="mod">
          <ac:chgData name="Anne Mureau" userId="7fb96005-81f3-4970-903c-ba18b047ac7b" providerId="ADAL" clId="{043F9945-9D43-4E15-A5A2-9B0CB9BCBEA7}" dt="2025-09-30T12:43:41.872" v="28" actId="2711"/>
          <ac:spMkLst>
            <pc:docMk/>
            <pc:sldMk cId="3363718275" sldId="261"/>
            <ac:spMk id="6" creationId="{58FF9FA9-1690-26CB-A56D-2BF0196228F9}"/>
          </ac:spMkLst>
        </pc:spChg>
        <pc:spChg chg="mod">
          <ac:chgData name="Anne Mureau" userId="7fb96005-81f3-4970-903c-ba18b047ac7b" providerId="ADAL" clId="{043F9945-9D43-4E15-A5A2-9B0CB9BCBEA7}" dt="2025-09-30T13:12:48.855" v="73" actId="404"/>
          <ac:spMkLst>
            <pc:docMk/>
            <pc:sldMk cId="3363718275" sldId="261"/>
            <ac:spMk id="8" creationId="{DED29436-C45F-7C61-FAD2-0F07320F6064}"/>
          </ac:spMkLst>
        </pc:spChg>
        <pc:picChg chg="del">
          <ac:chgData name="Anne Mureau" userId="7fb96005-81f3-4970-903c-ba18b047ac7b" providerId="ADAL" clId="{043F9945-9D43-4E15-A5A2-9B0CB9BCBEA7}" dt="2025-09-30T12:18:22.963" v="3" actId="478"/>
          <ac:picMkLst>
            <pc:docMk/>
            <pc:sldMk cId="3363718275" sldId="261"/>
            <ac:picMk id="5" creationId="{BAB9C8AD-B5A7-FB22-AEF9-F0C6B53C6B32}"/>
          </ac:picMkLst>
        </pc:picChg>
      </pc:sldChg>
      <pc:sldChg chg="delSp modSp mod">
        <pc:chgData name="Anne Mureau" userId="7fb96005-81f3-4970-903c-ba18b047ac7b" providerId="ADAL" clId="{043F9945-9D43-4E15-A5A2-9B0CB9BCBEA7}" dt="2025-09-30T13:13:02.467" v="75" actId="404"/>
        <pc:sldMkLst>
          <pc:docMk/>
          <pc:sldMk cId="850178558" sldId="263"/>
        </pc:sldMkLst>
        <pc:spChg chg="mod">
          <ac:chgData name="Anne Mureau" userId="7fb96005-81f3-4970-903c-ba18b047ac7b" providerId="ADAL" clId="{043F9945-9D43-4E15-A5A2-9B0CB9BCBEA7}" dt="2025-09-30T12:19:40.627" v="15"/>
          <ac:spMkLst>
            <pc:docMk/>
            <pc:sldMk cId="850178558" sldId="263"/>
            <ac:spMk id="2" creationId="{DC096A1E-05F6-E33B-B849-EC5A71FF51D6}"/>
          </ac:spMkLst>
        </pc:spChg>
        <pc:spChg chg="mod">
          <ac:chgData name="Anne Mureau" userId="7fb96005-81f3-4970-903c-ba18b047ac7b" providerId="ADAL" clId="{043F9945-9D43-4E15-A5A2-9B0CB9BCBEA7}" dt="2025-09-30T13:13:02.467" v="75" actId="404"/>
          <ac:spMkLst>
            <pc:docMk/>
            <pc:sldMk cId="850178558" sldId="263"/>
            <ac:spMk id="3" creationId="{1B34B4DA-2814-893C-77EA-7C2140A3C138}"/>
          </ac:spMkLst>
        </pc:spChg>
        <pc:picChg chg="del">
          <ac:chgData name="Anne Mureau" userId="7fb96005-81f3-4970-903c-ba18b047ac7b" providerId="ADAL" clId="{043F9945-9D43-4E15-A5A2-9B0CB9BCBEA7}" dt="2025-09-30T12:18:26.965" v="5" actId="478"/>
          <ac:picMkLst>
            <pc:docMk/>
            <pc:sldMk cId="850178558" sldId="263"/>
            <ac:picMk id="5" creationId="{0B01B8CD-4A8D-799B-D369-058881F0D24B}"/>
          </ac:picMkLst>
        </pc:picChg>
      </pc:sldChg>
      <pc:sldChg chg="delSp modSp mod">
        <pc:chgData name="Anne Mureau" userId="7fb96005-81f3-4970-903c-ba18b047ac7b" providerId="ADAL" clId="{043F9945-9D43-4E15-A5A2-9B0CB9BCBEA7}" dt="2025-09-30T12:42:59.179" v="20" actId="2711"/>
        <pc:sldMkLst>
          <pc:docMk/>
          <pc:sldMk cId="464637715" sldId="264"/>
        </pc:sldMkLst>
        <pc:spChg chg="mod">
          <ac:chgData name="Anne Mureau" userId="7fb96005-81f3-4970-903c-ba18b047ac7b" providerId="ADAL" clId="{043F9945-9D43-4E15-A5A2-9B0CB9BCBEA7}" dt="2025-09-30T12:19:40.627" v="15"/>
          <ac:spMkLst>
            <pc:docMk/>
            <pc:sldMk cId="464637715" sldId="264"/>
            <ac:spMk id="2" creationId="{E4F010B9-FFEE-3213-3D0A-D5A2643C7424}"/>
          </ac:spMkLst>
        </pc:spChg>
        <pc:spChg chg="mod">
          <ac:chgData name="Anne Mureau" userId="7fb96005-81f3-4970-903c-ba18b047ac7b" providerId="ADAL" clId="{043F9945-9D43-4E15-A5A2-9B0CB9BCBEA7}" dt="2025-09-30T12:42:59.179" v="20" actId="2711"/>
          <ac:spMkLst>
            <pc:docMk/>
            <pc:sldMk cId="464637715" sldId="264"/>
            <ac:spMk id="3" creationId="{C1A428C0-B69D-DDD4-5C51-1288FDEAE613}"/>
          </ac:spMkLst>
        </pc:spChg>
        <pc:picChg chg="del">
          <ac:chgData name="Anne Mureau" userId="7fb96005-81f3-4970-903c-ba18b047ac7b" providerId="ADAL" clId="{043F9945-9D43-4E15-A5A2-9B0CB9BCBEA7}" dt="2025-09-30T12:18:29.053" v="6" actId="478"/>
          <ac:picMkLst>
            <pc:docMk/>
            <pc:sldMk cId="464637715" sldId="264"/>
            <ac:picMk id="5" creationId="{A53502B3-15EA-E151-F770-3244CA63062C}"/>
          </ac:picMkLst>
        </pc:picChg>
      </pc:sldChg>
      <pc:sldChg chg="delSp modSp mod">
        <pc:chgData name="Anne Mureau" userId="7fb96005-81f3-4970-903c-ba18b047ac7b" providerId="ADAL" clId="{043F9945-9D43-4E15-A5A2-9B0CB9BCBEA7}" dt="2025-09-30T12:42:45.133" v="19" actId="2711"/>
        <pc:sldMkLst>
          <pc:docMk/>
          <pc:sldMk cId="567947821" sldId="265"/>
        </pc:sldMkLst>
        <pc:spChg chg="mod">
          <ac:chgData name="Anne Mureau" userId="7fb96005-81f3-4970-903c-ba18b047ac7b" providerId="ADAL" clId="{043F9945-9D43-4E15-A5A2-9B0CB9BCBEA7}" dt="2025-09-30T12:19:40.627" v="15"/>
          <ac:spMkLst>
            <pc:docMk/>
            <pc:sldMk cId="567947821" sldId="265"/>
            <ac:spMk id="2" creationId="{F9EAD68A-BB4D-E635-6435-06F94A88331F}"/>
          </ac:spMkLst>
        </pc:spChg>
        <pc:spChg chg="mod">
          <ac:chgData name="Anne Mureau" userId="7fb96005-81f3-4970-903c-ba18b047ac7b" providerId="ADAL" clId="{043F9945-9D43-4E15-A5A2-9B0CB9BCBEA7}" dt="2025-09-30T12:42:45.133" v="19" actId="2711"/>
          <ac:spMkLst>
            <pc:docMk/>
            <pc:sldMk cId="567947821" sldId="265"/>
            <ac:spMk id="3" creationId="{D668310B-E399-FC3E-48BE-457E50555418}"/>
          </ac:spMkLst>
        </pc:spChg>
        <pc:picChg chg="del">
          <ac:chgData name="Anne Mureau" userId="7fb96005-81f3-4970-903c-ba18b047ac7b" providerId="ADAL" clId="{043F9945-9D43-4E15-A5A2-9B0CB9BCBEA7}" dt="2025-09-30T12:18:31.594" v="7" actId="478"/>
          <ac:picMkLst>
            <pc:docMk/>
            <pc:sldMk cId="567947821" sldId="265"/>
            <ac:picMk id="5" creationId="{DFA8C993-6A66-7FB9-3E65-9339AB13396D}"/>
          </ac:picMkLst>
        </pc:picChg>
      </pc:sldChg>
      <pc:sldChg chg="delSp modSp mod">
        <pc:chgData name="Anne Mureau" userId="7fb96005-81f3-4970-903c-ba18b047ac7b" providerId="ADAL" clId="{043F9945-9D43-4E15-A5A2-9B0CB9BCBEA7}" dt="2025-09-30T13:04:08.437" v="71" actId="27636"/>
        <pc:sldMkLst>
          <pc:docMk/>
          <pc:sldMk cId="2358161495" sldId="269"/>
        </pc:sldMkLst>
        <pc:spChg chg="mod">
          <ac:chgData name="Anne Mureau" userId="7fb96005-81f3-4970-903c-ba18b047ac7b" providerId="ADAL" clId="{043F9945-9D43-4E15-A5A2-9B0CB9BCBEA7}" dt="2025-09-30T12:46:01.188" v="62" actId="113"/>
          <ac:spMkLst>
            <pc:docMk/>
            <pc:sldMk cId="2358161495" sldId="269"/>
            <ac:spMk id="2" creationId="{98641992-0289-170E-7497-A6E22E831E80}"/>
          </ac:spMkLst>
        </pc:spChg>
        <pc:spChg chg="mod">
          <ac:chgData name="Anne Mureau" userId="7fb96005-81f3-4970-903c-ba18b047ac7b" providerId="ADAL" clId="{043F9945-9D43-4E15-A5A2-9B0CB9BCBEA7}" dt="2025-09-30T13:04:08.437" v="71" actId="27636"/>
          <ac:spMkLst>
            <pc:docMk/>
            <pc:sldMk cId="2358161495" sldId="269"/>
            <ac:spMk id="3" creationId="{59A94DC5-AE2C-EC88-24DF-EC1C97C3954E}"/>
          </ac:spMkLst>
        </pc:spChg>
        <pc:spChg chg="mod">
          <ac:chgData name="Anne Mureau" userId="7fb96005-81f3-4970-903c-ba18b047ac7b" providerId="ADAL" clId="{043F9945-9D43-4E15-A5A2-9B0CB9BCBEA7}" dt="2025-09-30T12:44:25.115" v="38" actId="2711"/>
          <ac:spMkLst>
            <pc:docMk/>
            <pc:sldMk cId="2358161495" sldId="269"/>
            <ac:spMk id="6" creationId="{B5669630-B43A-9444-861A-5763CD446AD4}"/>
          </ac:spMkLst>
        </pc:spChg>
        <pc:spChg chg="mod">
          <ac:chgData name="Anne Mureau" userId="7fb96005-81f3-4970-903c-ba18b047ac7b" providerId="ADAL" clId="{043F9945-9D43-4E15-A5A2-9B0CB9BCBEA7}" dt="2025-09-30T13:04:08.424" v="70" actId="27636"/>
          <ac:spMkLst>
            <pc:docMk/>
            <pc:sldMk cId="2358161495" sldId="269"/>
            <ac:spMk id="8" creationId="{B0CD0E0C-B25D-E4ED-792D-07E80C782277}"/>
          </ac:spMkLst>
        </pc:spChg>
        <pc:spChg chg="mod">
          <ac:chgData name="Anne Mureau" userId="7fb96005-81f3-4970-903c-ba18b047ac7b" providerId="ADAL" clId="{043F9945-9D43-4E15-A5A2-9B0CB9BCBEA7}" dt="2025-09-30T12:44:21.084" v="37" actId="2711"/>
          <ac:spMkLst>
            <pc:docMk/>
            <pc:sldMk cId="2358161495" sldId="269"/>
            <ac:spMk id="9" creationId="{4E5B2207-2C3D-D7A3-E189-B5931E4FD699}"/>
          </ac:spMkLst>
        </pc:spChg>
        <pc:picChg chg="del">
          <ac:chgData name="Anne Mureau" userId="7fb96005-81f3-4970-903c-ba18b047ac7b" providerId="ADAL" clId="{043F9945-9D43-4E15-A5A2-9B0CB9BCBEA7}" dt="2025-09-30T12:18:21.339" v="2" actId="478"/>
          <ac:picMkLst>
            <pc:docMk/>
            <pc:sldMk cId="2358161495" sldId="269"/>
            <ac:picMk id="5" creationId="{F6E7AA19-912B-BF4E-04C3-7BA3234176B8}"/>
          </ac:picMkLst>
        </pc:picChg>
      </pc:sldChg>
      <pc:sldChg chg="delSp modSp mod">
        <pc:chgData name="Anne Mureau" userId="7fb96005-81f3-4970-903c-ba18b047ac7b" providerId="ADAL" clId="{043F9945-9D43-4E15-A5A2-9B0CB9BCBEA7}" dt="2025-09-30T13:12:54.359" v="74" actId="404"/>
        <pc:sldMkLst>
          <pc:docMk/>
          <pc:sldMk cId="2465283819" sldId="270"/>
        </pc:sldMkLst>
        <pc:spChg chg="mod">
          <ac:chgData name="Anne Mureau" userId="7fb96005-81f3-4970-903c-ba18b047ac7b" providerId="ADAL" clId="{043F9945-9D43-4E15-A5A2-9B0CB9BCBEA7}" dt="2025-09-30T12:43:11.731" v="22" actId="113"/>
          <ac:spMkLst>
            <pc:docMk/>
            <pc:sldMk cId="2465283819" sldId="270"/>
            <ac:spMk id="2" creationId="{3E9952B6-6482-9FEE-7ECD-EF232803672F}"/>
          </ac:spMkLst>
        </pc:spChg>
        <pc:spChg chg="mod">
          <ac:chgData name="Anne Mureau" userId="7fb96005-81f3-4970-903c-ba18b047ac7b" providerId="ADAL" clId="{043F9945-9D43-4E15-A5A2-9B0CB9BCBEA7}" dt="2025-09-30T13:12:54.359" v="74" actId="404"/>
          <ac:spMkLst>
            <pc:docMk/>
            <pc:sldMk cId="2465283819" sldId="270"/>
            <ac:spMk id="3" creationId="{99A3657B-7B82-1C78-BC6F-30092DC36D62}"/>
          </ac:spMkLst>
        </pc:spChg>
        <pc:spChg chg="mod">
          <ac:chgData name="Anne Mureau" userId="7fb96005-81f3-4970-903c-ba18b047ac7b" providerId="ADAL" clId="{043F9945-9D43-4E15-A5A2-9B0CB9BCBEA7}" dt="2025-09-30T12:43:23.635" v="24" actId="2711"/>
          <ac:spMkLst>
            <pc:docMk/>
            <pc:sldMk cId="2465283819" sldId="270"/>
            <ac:spMk id="4" creationId="{FEE48E80-B28C-6A90-1F16-EBD01FB301A6}"/>
          </ac:spMkLst>
        </pc:spChg>
        <pc:spChg chg="mod">
          <ac:chgData name="Anne Mureau" userId="7fb96005-81f3-4970-903c-ba18b047ac7b" providerId="ADAL" clId="{043F9945-9D43-4E15-A5A2-9B0CB9BCBEA7}" dt="2025-09-30T12:43:27.711" v="25" actId="2711"/>
          <ac:spMkLst>
            <pc:docMk/>
            <pc:sldMk cId="2465283819" sldId="270"/>
            <ac:spMk id="6" creationId="{86A05CC4-1978-23D7-B5AC-2CF5C3FE2189}"/>
          </ac:spMkLst>
        </pc:spChg>
        <pc:spChg chg="mod">
          <ac:chgData name="Anne Mureau" userId="7fb96005-81f3-4970-903c-ba18b047ac7b" providerId="ADAL" clId="{043F9945-9D43-4E15-A5A2-9B0CB9BCBEA7}" dt="2025-09-30T12:19:40.627" v="15"/>
          <ac:spMkLst>
            <pc:docMk/>
            <pc:sldMk cId="2465283819" sldId="270"/>
            <ac:spMk id="8" creationId="{FF102305-A35D-6957-12E9-6EA5DE75A929}"/>
          </ac:spMkLst>
        </pc:spChg>
        <pc:picChg chg="del">
          <ac:chgData name="Anne Mureau" userId="7fb96005-81f3-4970-903c-ba18b047ac7b" providerId="ADAL" clId="{043F9945-9D43-4E15-A5A2-9B0CB9BCBEA7}" dt="2025-09-30T12:18:24.834" v="4" actId="478"/>
          <ac:picMkLst>
            <pc:docMk/>
            <pc:sldMk cId="2465283819" sldId="270"/>
            <ac:picMk id="5" creationId="{99B71056-6245-4F88-B665-4A622A1AEFE8}"/>
          </ac:picMkLst>
        </pc:picChg>
      </pc:sldChg>
      <pc:sldChg chg="delSp modSp mod">
        <pc:chgData name="Anne Mureau" userId="7fb96005-81f3-4970-903c-ba18b047ac7b" providerId="ADAL" clId="{043F9945-9D43-4E15-A5A2-9B0CB9BCBEA7}" dt="2025-09-30T13:13:11.031" v="76" actId="404"/>
        <pc:sldMkLst>
          <pc:docMk/>
          <pc:sldMk cId="1304865042" sldId="271"/>
        </pc:sldMkLst>
        <pc:spChg chg="mod">
          <ac:chgData name="Anne Mureau" userId="7fb96005-81f3-4970-903c-ba18b047ac7b" providerId="ADAL" clId="{043F9945-9D43-4E15-A5A2-9B0CB9BCBEA7}" dt="2025-09-30T12:20:02.184" v="17" actId="113"/>
          <ac:spMkLst>
            <pc:docMk/>
            <pc:sldMk cId="1304865042" sldId="271"/>
            <ac:spMk id="2" creationId="{88CE767E-0A7E-AC12-EEAB-101FEB3F699A}"/>
          </ac:spMkLst>
        </pc:spChg>
        <pc:spChg chg="mod">
          <ac:chgData name="Anne Mureau" userId="7fb96005-81f3-4970-903c-ba18b047ac7b" providerId="ADAL" clId="{043F9945-9D43-4E15-A5A2-9B0CB9BCBEA7}" dt="2025-09-30T13:13:11.031" v="76" actId="404"/>
          <ac:spMkLst>
            <pc:docMk/>
            <pc:sldMk cId="1304865042" sldId="271"/>
            <ac:spMk id="3" creationId="{FC415DA5-A362-35C7-9B55-7841E0F4AAC3}"/>
          </ac:spMkLst>
        </pc:spChg>
        <pc:picChg chg="mod">
          <ac:chgData name="Anne Mureau" userId="7fb96005-81f3-4970-903c-ba18b047ac7b" providerId="ADAL" clId="{043F9945-9D43-4E15-A5A2-9B0CB9BCBEA7}" dt="2025-09-30T12:19:49.062" v="16" actId="1076"/>
          <ac:picMkLst>
            <pc:docMk/>
            <pc:sldMk cId="1304865042" sldId="271"/>
            <ac:picMk id="5" creationId="{D1244AF1-0FD0-3F5C-E22D-4146027CFA0F}"/>
          </ac:picMkLst>
        </pc:picChg>
        <pc:picChg chg="del">
          <ac:chgData name="Anne Mureau" userId="7fb96005-81f3-4970-903c-ba18b047ac7b" providerId="ADAL" clId="{043F9945-9D43-4E15-A5A2-9B0CB9BCBEA7}" dt="2025-09-30T12:18:33.531" v="8" actId="478"/>
          <ac:picMkLst>
            <pc:docMk/>
            <pc:sldMk cId="1304865042" sldId="271"/>
            <ac:picMk id="6" creationId="{21079ABB-6B8F-869D-7D61-2ACF9CD2A21C}"/>
          </ac:picMkLst>
        </pc:picChg>
      </pc:sldChg>
      <pc:sldMasterChg chg="addSp modSldLayout">
        <pc:chgData name="Anne Mureau" userId="7fb96005-81f3-4970-903c-ba18b047ac7b" providerId="ADAL" clId="{043F9945-9D43-4E15-A5A2-9B0CB9BCBEA7}" dt="2025-09-30T12:19:40.627" v="15"/>
        <pc:sldMasterMkLst>
          <pc:docMk/>
          <pc:sldMasterMk cId="25943173" sldId="2147483663"/>
        </pc:sldMasterMkLst>
        <pc:picChg chg="add">
          <ac:chgData name="Anne Mureau" userId="7fb96005-81f3-4970-903c-ba18b047ac7b" providerId="ADAL" clId="{043F9945-9D43-4E15-A5A2-9B0CB9BCBEA7}" dt="2025-09-30T12:19:40.627" v="15"/>
          <ac:picMkLst>
            <pc:docMk/>
            <pc:sldMasterMk cId="25943173" sldId="2147483663"/>
            <ac:picMk id="7" creationId="{0638FEE7-EF3A-1258-899A-BD3EDC4C823F}"/>
          </ac:picMkLst>
        </pc:picChg>
        <pc:sldLayoutChg chg="addSp">
          <pc:chgData name="Anne Mureau" userId="7fb96005-81f3-4970-903c-ba18b047ac7b" providerId="ADAL" clId="{043F9945-9D43-4E15-A5A2-9B0CB9BCBEA7}" dt="2025-09-30T12:19:40.627" v="15"/>
          <pc:sldLayoutMkLst>
            <pc:docMk/>
            <pc:sldMasterMk cId="25943173" sldId="2147483663"/>
            <pc:sldLayoutMk cId="3418605129" sldId="2147483664"/>
          </pc:sldLayoutMkLst>
          <pc:picChg chg="add">
            <ac:chgData name="Anne Mureau" userId="7fb96005-81f3-4970-903c-ba18b047ac7b" providerId="ADAL" clId="{043F9945-9D43-4E15-A5A2-9B0CB9BCBEA7}" dt="2025-09-30T12:19:40.627" v="15"/>
            <ac:picMkLst>
              <pc:docMk/>
              <pc:sldMasterMk cId="25943173" sldId="2147483663"/>
              <pc:sldLayoutMk cId="3418605129" sldId="2147483664"/>
              <ac:picMk id="7" creationId="{4C3ED250-EE56-AB83-4FA0-2E95849A4307}"/>
            </ac:picMkLst>
          </pc:picChg>
        </pc:sldLayoutChg>
        <pc:sldLayoutChg chg="addSp">
          <pc:chgData name="Anne Mureau" userId="7fb96005-81f3-4970-903c-ba18b047ac7b" providerId="ADAL" clId="{043F9945-9D43-4E15-A5A2-9B0CB9BCBEA7}" dt="2025-09-30T12:19:40.627" v="15"/>
          <pc:sldLayoutMkLst>
            <pc:docMk/>
            <pc:sldMasterMk cId="25943173" sldId="2147483663"/>
            <pc:sldLayoutMk cId="4207022939" sldId="2147483666"/>
          </pc:sldLayoutMkLst>
          <pc:picChg chg="add">
            <ac:chgData name="Anne Mureau" userId="7fb96005-81f3-4970-903c-ba18b047ac7b" providerId="ADAL" clId="{043F9945-9D43-4E15-A5A2-9B0CB9BCBEA7}" dt="2025-09-30T12:19:40.627" v="15"/>
            <ac:picMkLst>
              <pc:docMk/>
              <pc:sldMasterMk cId="25943173" sldId="2147483663"/>
              <pc:sldLayoutMk cId="4207022939" sldId="2147483666"/>
              <ac:picMk id="7" creationId="{2463F62C-A69B-8267-69E1-E714DC8AA9B5}"/>
            </ac:picMkLst>
          </pc:picChg>
        </pc:sldLayoutChg>
      </pc:sldMasterChg>
      <pc:sldMasterChg chg="addSp modSldLayout">
        <pc:chgData name="Anne Mureau" userId="7fb96005-81f3-4970-903c-ba18b047ac7b" providerId="ADAL" clId="{043F9945-9D43-4E15-A5A2-9B0CB9BCBEA7}" dt="2025-09-30T12:18:55.582" v="9"/>
        <pc:sldMasterMkLst>
          <pc:docMk/>
          <pc:sldMasterMk cId="388264774" sldId="2147483663"/>
        </pc:sldMasterMkLst>
        <pc:picChg chg="add">
          <ac:chgData name="Anne Mureau" userId="7fb96005-81f3-4970-903c-ba18b047ac7b" providerId="ADAL" clId="{043F9945-9D43-4E15-A5A2-9B0CB9BCBEA7}" dt="2025-09-30T12:18:55.582" v="9"/>
          <ac:picMkLst>
            <pc:docMk/>
            <pc:sldMasterMk cId="388264774" sldId="2147483663"/>
            <ac:picMk id="7" creationId="{8A01194C-67D5-0E39-AF63-17780B15F958}"/>
          </ac:picMkLst>
        </pc:picChg>
        <pc:sldLayoutChg chg="addSp">
          <pc:chgData name="Anne Mureau" userId="7fb96005-81f3-4970-903c-ba18b047ac7b" providerId="ADAL" clId="{043F9945-9D43-4E15-A5A2-9B0CB9BCBEA7}" dt="2025-09-30T12:18:55.582" v="9"/>
          <pc:sldLayoutMkLst>
            <pc:docMk/>
            <pc:sldMasterMk cId="388264774" sldId="2147483663"/>
            <pc:sldLayoutMk cId="2281359711" sldId="2147483664"/>
          </pc:sldLayoutMkLst>
          <pc:picChg chg="add">
            <ac:chgData name="Anne Mureau" userId="7fb96005-81f3-4970-903c-ba18b047ac7b" providerId="ADAL" clId="{043F9945-9D43-4E15-A5A2-9B0CB9BCBEA7}" dt="2025-09-30T12:18:55.582" v="9"/>
            <ac:picMkLst>
              <pc:docMk/>
              <pc:sldMasterMk cId="388264774" sldId="2147483663"/>
              <pc:sldLayoutMk cId="2281359711" sldId="2147483664"/>
              <ac:picMk id="7" creationId="{BFC79C9C-8CC6-4327-B09D-E34141F0731A}"/>
            </ac:picMkLst>
          </pc:picChg>
        </pc:sldLayoutChg>
        <pc:sldLayoutChg chg="addSp">
          <pc:chgData name="Anne Mureau" userId="7fb96005-81f3-4970-903c-ba18b047ac7b" providerId="ADAL" clId="{043F9945-9D43-4E15-A5A2-9B0CB9BCBEA7}" dt="2025-09-30T12:18:55.582" v="9"/>
          <pc:sldLayoutMkLst>
            <pc:docMk/>
            <pc:sldMasterMk cId="388264774" sldId="2147483663"/>
            <pc:sldLayoutMk cId="937017798" sldId="2147483666"/>
          </pc:sldLayoutMkLst>
          <pc:picChg chg="add">
            <ac:chgData name="Anne Mureau" userId="7fb96005-81f3-4970-903c-ba18b047ac7b" providerId="ADAL" clId="{043F9945-9D43-4E15-A5A2-9B0CB9BCBEA7}" dt="2025-09-30T12:18:55.582" v="9"/>
            <ac:picMkLst>
              <pc:docMk/>
              <pc:sldMasterMk cId="388264774" sldId="2147483663"/>
              <pc:sldLayoutMk cId="937017798" sldId="2147483666"/>
              <ac:picMk id="7" creationId="{511E24E4-B0E4-6885-6139-13E06942EBF3}"/>
            </ac:picMkLst>
          </pc:picChg>
        </pc:sldLayoutChg>
      </pc:sldMasterChg>
      <pc:sldMasterChg chg="addSp modSldLayout">
        <pc:chgData name="Anne Mureau" userId="7fb96005-81f3-4970-903c-ba18b047ac7b" providerId="ADAL" clId="{043F9945-9D43-4E15-A5A2-9B0CB9BCBEA7}" dt="2025-09-30T12:18:57.149" v="10"/>
        <pc:sldMasterMkLst>
          <pc:docMk/>
          <pc:sldMasterMk cId="3200418154" sldId="2147483675"/>
        </pc:sldMasterMkLst>
        <pc:picChg chg="add">
          <ac:chgData name="Anne Mureau" userId="7fb96005-81f3-4970-903c-ba18b047ac7b" providerId="ADAL" clId="{043F9945-9D43-4E15-A5A2-9B0CB9BCBEA7}" dt="2025-09-30T12:18:57.149" v="10"/>
          <ac:picMkLst>
            <pc:docMk/>
            <pc:sldMasterMk cId="3200418154" sldId="2147483675"/>
            <ac:picMk id="7" creationId="{67FE8939-0F60-E894-968B-C66236F9F3C2}"/>
          </ac:picMkLst>
        </pc:picChg>
        <pc:sldLayoutChg chg="addSp">
          <pc:chgData name="Anne Mureau" userId="7fb96005-81f3-4970-903c-ba18b047ac7b" providerId="ADAL" clId="{043F9945-9D43-4E15-A5A2-9B0CB9BCBEA7}" dt="2025-09-30T12:18:57.149" v="10"/>
          <pc:sldLayoutMkLst>
            <pc:docMk/>
            <pc:sldMasterMk cId="3200418154" sldId="2147483675"/>
            <pc:sldLayoutMk cId="916848494" sldId="2147483676"/>
          </pc:sldLayoutMkLst>
          <pc:picChg chg="add">
            <ac:chgData name="Anne Mureau" userId="7fb96005-81f3-4970-903c-ba18b047ac7b" providerId="ADAL" clId="{043F9945-9D43-4E15-A5A2-9B0CB9BCBEA7}" dt="2025-09-30T12:18:57.149" v="10"/>
            <ac:picMkLst>
              <pc:docMk/>
              <pc:sldMasterMk cId="3200418154" sldId="2147483675"/>
              <pc:sldLayoutMk cId="916848494" sldId="2147483676"/>
              <ac:picMk id="7" creationId="{42670B79-82A7-1E43-239F-6308FADA8ED9}"/>
            </ac:picMkLst>
          </pc:picChg>
        </pc:sldLayoutChg>
        <pc:sldLayoutChg chg="addSp">
          <pc:chgData name="Anne Mureau" userId="7fb96005-81f3-4970-903c-ba18b047ac7b" providerId="ADAL" clId="{043F9945-9D43-4E15-A5A2-9B0CB9BCBEA7}" dt="2025-09-30T12:18:57.149" v="10"/>
          <pc:sldLayoutMkLst>
            <pc:docMk/>
            <pc:sldMasterMk cId="3200418154" sldId="2147483675"/>
            <pc:sldLayoutMk cId="3185245240" sldId="2147483678"/>
          </pc:sldLayoutMkLst>
          <pc:picChg chg="add">
            <ac:chgData name="Anne Mureau" userId="7fb96005-81f3-4970-903c-ba18b047ac7b" providerId="ADAL" clId="{043F9945-9D43-4E15-A5A2-9B0CB9BCBEA7}" dt="2025-09-30T12:18:57.149" v="10"/>
            <ac:picMkLst>
              <pc:docMk/>
              <pc:sldMasterMk cId="3200418154" sldId="2147483675"/>
              <pc:sldLayoutMk cId="3185245240" sldId="2147483678"/>
              <ac:picMk id="7" creationId="{090F714B-D5FD-DDDF-C3D2-266B0154D9F0}"/>
            </ac:picMkLst>
          </pc:picChg>
        </pc:sldLayoutChg>
      </pc:sldMasterChg>
      <pc:sldMasterChg chg="addSp modSldLayout">
        <pc:chgData name="Anne Mureau" userId="7fb96005-81f3-4970-903c-ba18b047ac7b" providerId="ADAL" clId="{043F9945-9D43-4E15-A5A2-9B0CB9BCBEA7}" dt="2025-09-30T12:18:58.248" v="11"/>
        <pc:sldMasterMkLst>
          <pc:docMk/>
          <pc:sldMasterMk cId="3731511700" sldId="2147483687"/>
        </pc:sldMasterMkLst>
        <pc:picChg chg="add">
          <ac:chgData name="Anne Mureau" userId="7fb96005-81f3-4970-903c-ba18b047ac7b" providerId="ADAL" clId="{043F9945-9D43-4E15-A5A2-9B0CB9BCBEA7}" dt="2025-09-30T12:18:58.248" v="11"/>
          <ac:picMkLst>
            <pc:docMk/>
            <pc:sldMasterMk cId="3731511700" sldId="2147483687"/>
            <ac:picMk id="7" creationId="{FD2D3CFF-C554-6E16-E266-66624271F429}"/>
          </ac:picMkLst>
        </pc:picChg>
        <pc:sldLayoutChg chg="addSp">
          <pc:chgData name="Anne Mureau" userId="7fb96005-81f3-4970-903c-ba18b047ac7b" providerId="ADAL" clId="{043F9945-9D43-4E15-A5A2-9B0CB9BCBEA7}" dt="2025-09-30T12:18:58.248" v="11"/>
          <pc:sldLayoutMkLst>
            <pc:docMk/>
            <pc:sldMasterMk cId="3731511700" sldId="2147483687"/>
            <pc:sldLayoutMk cId="1772826003" sldId="2147483688"/>
          </pc:sldLayoutMkLst>
          <pc:picChg chg="add">
            <ac:chgData name="Anne Mureau" userId="7fb96005-81f3-4970-903c-ba18b047ac7b" providerId="ADAL" clId="{043F9945-9D43-4E15-A5A2-9B0CB9BCBEA7}" dt="2025-09-30T12:18:58.248" v="11"/>
            <ac:picMkLst>
              <pc:docMk/>
              <pc:sldMasterMk cId="3731511700" sldId="2147483687"/>
              <pc:sldLayoutMk cId="1772826003" sldId="2147483688"/>
              <ac:picMk id="7" creationId="{3D93779F-FC15-07DC-A7A0-71F81A4A0B17}"/>
            </ac:picMkLst>
          </pc:picChg>
        </pc:sldLayoutChg>
        <pc:sldLayoutChg chg="addSp">
          <pc:chgData name="Anne Mureau" userId="7fb96005-81f3-4970-903c-ba18b047ac7b" providerId="ADAL" clId="{043F9945-9D43-4E15-A5A2-9B0CB9BCBEA7}" dt="2025-09-30T12:18:58.248" v="11"/>
          <pc:sldLayoutMkLst>
            <pc:docMk/>
            <pc:sldMasterMk cId="3731511700" sldId="2147483687"/>
            <pc:sldLayoutMk cId="774520264" sldId="2147483690"/>
          </pc:sldLayoutMkLst>
          <pc:picChg chg="add">
            <ac:chgData name="Anne Mureau" userId="7fb96005-81f3-4970-903c-ba18b047ac7b" providerId="ADAL" clId="{043F9945-9D43-4E15-A5A2-9B0CB9BCBEA7}" dt="2025-09-30T12:18:58.248" v="11"/>
            <ac:picMkLst>
              <pc:docMk/>
              <pc:sldMasterMk cId="3731511700" sldId="2147483687"/>
              <pc:sldLayoutMk cId="774520264" sldId="2147483690"/>
              <ac:picMk id="7" creationId="{0D06089A-A87B-60AA-D97D-078CE0DA3E10}"/>
            </ac:picMkLst>
          </pc:picChg>
        </pc:sldLayoutChg>
      </pc:sldMaster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‹nr.›</a:t>
            </a:fld>
            <a:endParaRPr lang="en-US" dirty="0"/>
          </a:p>
        </p:txBody>
      </p:sp>
      <p:pic>
        <p:nvPicPr>
          <p:cNvPr id="7" name="Afbeelding 6">
            <a:extLst>
              <a:ext uri="{FF2B5EF4-FFF2-40B4-BE49-F238E27FC236}">
                <a16:creationId xmlns:a16="http://schemas.microsoft.com/office/drawing/2014/main" id="{4C3ED250-EE56-AB83-4FA0-2E95849A430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960" y="0"/>
            <a:ext cx="12186080" cy="6858000"/>
          </a:xfrm>
          <a:prstGeom prst="rect">
            <a:avLst/>
          </a:prstGeom>
        </p:spPr>
      </p:pic>
    </p:spTree>
    <p:extLst>
      <p:ext uri="{BB962C8B-B14F-4D97-AF65-F5344CB8AC3E}">
        <p14:creationId xmlns:p14="http://schemas.microsoft.com/office/powerpoint/2010/main" val="34186051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A41582A2-F0F0-4AF9-91B1-A9F31BB27145}" type="datetimeFigureOut">
              <a:rPr lang="nl-NL" smtClean="0"/>
              <a:t>30-9-2025</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9C12C82F-9D22-4D14-808D-66F97955BEB9}" type="slidenum">
              <a:rPr lang="nl-NL" smtClean="0"/>
              <a:t>‹nr.›</a:t>
            </a:fld>
            <a:endParaRPr lang="nl-NL"/>
          </a:p>
        </p:txBody>
      </p:sp>
    </p:spTree>
    <p:extLst>
      <p:ext uri="{BB962C8B-B14F-4D97-AF65-F5344CB8AC3E}">
        <p14:creationId xmlns:p14="http://schemas.microsoft.com/office/powerpoint/2010/main" val="3782753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nl-NL"/>
              <a:t>Klik om stijl te bewerken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A41582A2-F0F0-4AF9-91B1-A9F31BB27145}" type="datetimeFigureOut">
              <a:rPr lang="nl-NL" smtClean="0"/>
              <a:t>30-9-2025</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9C12C82F-9D22-4D14-808D-66F97955BEB9}" type="slidenum">
              <a:rPr lang="nl-NL" smtClean="0"/>
              <a:t>‹nr.›</a:t>
            </a:fld>
            <a:endParaRPr lang="nl-NL"/>
          </a:p>
        </p:txBody>
      </p:sp>
    </p:spTree>
    <p:extLst>
      <p:ext uri="{BB962C8B-B14F-4D97-AF65-F5344CB8AC3E}">
        <p14:creationId xmlns:p14="http://schemas.microsoft.com/office/powerpoint/2010/main" val="481915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A41582A2-F0F0-4AF9-91B1-A9F31BB27145}" type="datetimeFigureOut">
              <a:rPr lang="nl-NL" smtClean="0"/>
              <a:t>30-9-2025</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9C12C82F-9D22-4D14-808D-66F97955BEB9}" type="slidenum">
              <a:rPr lang="nl-NL" smtClean="0"/>
              <a:t>‹nr.›</a:t>
            </a:fld>
            <a:endParaRPr lang="nl-NL"/>
          </a:p>
        </p:txBody>
      </p:sp>
    </p:spTree>
    <p:extLst>
      <p:ext uri="{BB962C8B-B14F-4D97-AF65-F5344CB8AC3E}">
        <p14:creationId xmlns:p14="http://schemas.microsoft.com/office/powerpoint/2010/main" val="19490120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nl-NL"/>
              <a:t>Klik om stijl te bewerken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C764DE79-268F-4C1A-8933-263129D2AF90}" type="datetimeFigureOut">
              <a:rPr lang="en-US" dirty="0"/>
              <a:t>9/30/2025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‹nr.›</a:t>
            </a:fld>
            <a:endParaRPr lang="en-US" dirty="0"/>
          </a:p>
        </p:txBody>
      </p:sp>
      <p:pic>
        <p:nvPicPr>
          <p:cNvPr id="7" name="Afbeelding 6">
            <a:extLst>
              <a:ext uri="{FF2B5EF4-FFF2-40B4-BE49-F238E27FC236}">
                <a16:creationId xmlns:a16="http://schemas.microsoft.com/office/drawing/2014/main" id="{2463F62C-A69B-8267-69E1-E714DC8AA9B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766" y="0"/>
            <a:ext cx="12178468" cy="6858000"/>
          </a:xfrm>
          <a:prstGeom prst="rect">
            <a:avLst/>
          </a:prstGeom>
        </p:spPr>
      </p:pic>
    </p:spTree>
    <p:extLst>
      <p:ext uri="{BB962C8B-B14F-4D97-AF65-F5344CB8AC3E}">
        <p14:creationId xmlns:p14="http://schemas.microsoft.com/office/powerpoint/2010/main" val="42070229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A41582A2-F0F0-4AF9-91B1-A9F31BB27145}" type="datetimeFigureOut">
              <a:rPr lang="nl-NL" smtClean="0"/>
              <a:t>30-9-2025</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9C12C82F-9D22-4D14-808D-66F97955BEB9}" type="slidenum">
              <a:rPr lang="nl-NL" smtClean="0"/>
              <a:t>‹nr.›</a:t>
            </a:fld>
            <a:endParaRPr lang="nl-NL"/>
          </a:p>
        </p:txBody>
      </p:sp>
    </p:spTree>
    <p:extLst>
      <p:ext uri="{BB962C8B-B14F-4D97-AF65-F5344CB8AC3E}">
        <p14:creationId xmlns:p14="http://schemas.microsoft.com/office/powerpoint/2010/main" val="37083660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nl-NL"/>
              <a:t>Klik om stijl te bewerken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Content Placeholder 3"/>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Content Placeholder 5"/>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A41582A2-F0F0-4AF9-91B1-A9F31BB27145}" type="datetimeFigureOut">
              <a:rPr lang="nl-NL" smtClean="0"/>
              <a:t>30-9-2025</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9C12C82F-9D22-4D14-808D-66F97955BEB9}" type="slidenum">
              <a:rPr lang="nl-NL" smtClean="0"/>
              <a:t>‹nr.›</a:t>
            </a:fld>
            <a:endParaRPr lang="nl-NL"/>
          </a:p>
        </p:txBody>
      </p:sp>
    </p:spTree>
    <p:extLst>
      <p:ext uri="{BB962C8B-B14F-4D97-AF65-F5344CB8AC3E}">
        <p14:creationId xmlns:p14="http://schemas.microsoft.com/office/powerpoint/2010/main" val="1028748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A41582A2-F0F0-4AF9-91B1-A9F31BB27145}" type="datetimeFigureOut">
              <a:rPr lang="nl-NL" smtClean="0"/>
              <a:t>30-9-2025</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9C12C82F-9D22-4D14-808D-66F97955BEB9}" type="slidenum">
              <a:rPr lang="nl-NL" smtClean="0"/>
              <a:t>‹nr.›</a:t>
            </a:fld>
            <a:endParaRPr lang="nl-NL"/>
          </a:p>
        </p:txBody>
      </p:sp>
    </p:spTree>
    <p:extLst>
      <p:ext uri="{BB962C8B-B14F-4D97-AF65-F5344CB8AC3E}">
        <p14:creationId xmlns:p14="http://schemas.microsoft.com/office/powerpoint/2010/main" val="4844423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1582A2-F0F0-4AF9-91B1-A9F31BB27145}" type="datetimeFigureOut">
              <a:rPr lang="nl-NL" smtClean="0"/>
              <a:t>30-9-2025</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9C12C82F-9D22-4D14-808D-66F97955BEB9}" type="slidenum">
              <a:rPr lang="nl-NL" smtClean="0"/>
              <a:t>‹nr.›</a:t>
            </a:fld>
            <a:endParaRPr lang="nl-NL"/>
          </a:p>
        </p:txBody>
      </p:sp>
    </p:spTree>
    <p:extLst>
      <p:ext uri="{BB962C8B-B14F-4D97-AF65-F5344CB8AC3E}">
        <p14:creationId xmlns:p14="http://schemas.microsoft.com/office/powerpoint/2010/main" val="38086325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nl-NL"/>
              <a:t>Klik om stijl te bewerken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A41582A2-F0F0-4AF9-91B1-A9F31BB27145}" type="datetimeFigureOut">
              <a:rPr lang="nl-NL" smtClean="0"/>
              <a:t>30-9-2025</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9C12C82F-9D22-4D14-808D-66F97955BEB9}" type="slidenum">
              <a:rPr lang="nl-NL" smtClean="0"/>
              <a:t>‹nr.›</a:t>
            </a:fld>
            <a:endParaRPr lang="nl-NL"/>
          </a:p>
        </p:txBody>
      </p:sp>
    </p:spTree>
    <p:extLst>
      <p:ext uri="{BB962C8B-B14F-4D97-AF65-F5344CB8AC3E}">
        <p14:creationId xmlns:p14="http://schemas.microsoft.com/office/powerpoint/2010/main" val="10710724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nl-NL"/>
              <a:t>Klik om stijl te bewerken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A41582A2-F0F0-4AF9-91B1-A9F31BB27145}" type="datetimeFigureOut">
              <a:rPr lang="nl-NL" smtClean="0"/>
              <a:t>30-9-2025</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9C12C82F-9D22-4D14-808D-66F97955BEB9}" type="slidenum">
              <a:rPr lang="nl-NL" smtClean="0"/>
              <a:t>‹nr.›</a:t>
            </a:fld>
            <a:endParaRPr lang="nl-NL"/>
          </a:p>
        </p:txBody>
      </p:sp>
    </p:spTree>
    <p:extLst>
      <p:ext uri="{BB962C8B-B14F-4D97-AF65-F5344CB8AC3E}">
        <p14:creationId xmlns:p14="http://schemas.microsoft.com/office/powerpoint/2010/main" val="14817527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9/30/2025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‹nr.›</a:t>
            </a:fld>
            <a:endParaRPr lang="en-US" dirty="0"/>
          </a:p>
        </p:txBody>
      </p:sp>
      <p:pic>
        <p:nvPicPr>
          <p:cNvPr id="7" name="Afbeelding 6">
            <a:extLst>
              <a:ext uri="{FF2B5EF4-FFF2-40B4-BE49-F238E27FC236}">
                <a16:creationId xmlns:a16="http://schemas.microsoft.com/office/drawing/2014/main" id="{0638FEE7-EF3A-1258-899A-BD3EDC4C823F}"/>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2960" y="0"/>
            <a:ext cx="12186080" cy="6858000"/>
          </a:xfrm>
          <a:prstGeom prst="rect">
            <a:avLst/>
          </a:prstGeom>
        </p:spPr>
      </p:pic>
    </p:spTree>
    <p:extLst>
      <p:ext uri="{BB962C8B-B14F-4D97-AF65-F5344CB8AC3E}">
        <p14:creationId xmlns:p14="http://schemas.microsoft.com/office/powerpoint/2010/main" val="25943173"/>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hyperlink" Target="https://onderzoek.sardes.nl/gesprekskaarten"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9E941CC-875E-47D4-8EFB-4F75271D1D2B}"/>
              </a:ext>
            </a:extLst>
          </p:cNvPr>
          <p:cNvSpPr>
            <a:spLocks noGrp="1"/>
          </p:cNvSpPr>
          <p:nvPr>
            <p:ph type="ctrTitle"/>
          </p:nvPr>
        </p:nvSpPr>
        <p:spPr>
          <a:xfrm>
            <a:off x="619759" y="1842568"/>
            <a:ext cx="10163259" cy="2387600"/>
          </a:xfrm>
        </p:spPr>
        <p:txBody>
          <a:bodyPr>
            <a:normAutofit/>
          </a:bodyPr>
          <a:lstStyle/>
          <a:p>
            <a:pPr algn="l"/>
            <a:r>
              <a:rPr lang="nl-NL" sz="5400" dirty="0">
                <a:solidFill>
                  <a:srgbClr val="F16E2B"/>
                </a:solidFill>
              </a:rPr>
              <a:t>Samenwerking Onderwijs</a:t>
            </a:r>
            <a:br>
              <a:rPr lang="nl-NL" sz="5400" dirty="0">
                <a:solidFill>
                  <a:schemeClr val="bg1"/>
                </a:solidFill>
              </a:rPr>
            </a:br>
            <a:r>
              <a:rPr lang="nl-NL" sz="5400" dirty="0">
                <a:solidFill>
                  <a:srgbClr val="F16E2B"/>
                </a:solidFill>
              </a:rPr>
              <a:t>en Jeugdzorg</a:t>
            </a:r>
          </a:p>
        </p:txBody>
      </p:sp>
      <p:sp>
        <p:nvSpPr>
          <p:cNvPr id="3" name="Ondertitel 2">
            <a:extLst>
              <a:ext uri="{FF2B5EF4-FFF2-40B4-BE49-F238E27FC236}">
                <a16:creationId xmlns:a16="http://schemas.microsoft.com/office/drawing/2014/main" id="{C1434A2A-E11F-4C51-B90C-BB142A3C66A7}"/>
              </a:ext>
            </a:extLst>
          </p:cNvPr>
          <p:cNvSpPr>
            <a:spLocks noGrp="1"/>
          </p:cNvSpPr>
          <p:nvPr>
            <p:ph type="subTitle" idx="1"/>
          </p:nvPr>
        </p:nvSpPr>
        <p:spPr>
          <a:xfrm>
            <a:off x="619759" y="4259272"/>
            <a:ext cx="9144000" cy="1664516"/>
          </a:xfrm>
        </p:spPr>
        <p:txBody>
          <a:bodyPr/>
          <a:lstStyle/>
          <a:p>
            <a:pPr algn="l"/>
            <a:r>
              <a:rPr lang="nl-NL" b="1" dirty="0">
                <a:solidFill>
                  <a:schemeClr val="bg1"/>
                </a:solidFill>
              </a:rPr>
              <a:t>In gesprek over de raakvlakken tussen de Hervormingsagenda Jeugd en het beleidskader voor inclusief onderwijs.</a:t>
            </a:r>
            <a:endParaRPr lang="nl-NL" dirty="0">
              <a:solidFill>
                <a:schemeClr val="bg1"/>
              </a:solidFill>
            </a:endParaRPr>
          </a:p>
        </p:txBody>
      </p:sp>
    </p:spTree>
    <p:extLst>
      <p:ext uri="{BB962C8B-B14F-4D97-AF65-F5344CB8AC3E}">
        <p14:creationId xmlns:p14="http://schemas.microsoft.com/office/powerpoint/2010/main" val="23319463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603BC6-7AB8-B310-6567-1331DF0F1132}"/>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25C83B2-18A9-ABCC-7ABB-E9B87CED3EC9}"/>
              </a:ext>
            </a:extLst>
          </p:cNvPr>
          <p:cNvSpPr>
            <a:spLocks noGrp="1"/>
          </p:cNvSpPr>
          <p:nvPr>
            <p:ph type="title"/>
          </p:nvPr>
        </p:nvSpPr>
        <p:spPr/>
        <p:txBody>
          <a:bodyPr/>
          <a:lstStyle/>
          <a:p>
            <a:r>
              <a:rPr lang="nl-NL" b="1" dirty="0">
                <a:solidFill>
                  <a:srgbClr val="004261"/>
                </a:solidFill>
              </a:rPr>
              <a:t>Toelichting</a:t>
            </a:r>
          </a:p>
        </p:txBody>
      </p:sp>
      <p:sp>
        <p:nvSpPr>
          <p:cNvPr id="3" name="Tijdelijke aanduiding voor inhoud 2">
            <a:extLst>
              <a:ext uri="{FF2B5EF4-FFF2-40B4-BE49-F238E27FC236}">
                <a16:creationId xmlns:a16="http://schemas.microsoft.com/office/drawing/2014/main" id="{9F10B551-7E5E-EC4E-59BC-254D413F6941}"/>
              </a:ext>
            </a:extLst>
          </p:cNvPr>
          <p:cNvSpPr>
            <a:spLocks noGrp="1"/>
          </p:cNvSpPr>
          <p:nvPr>
            <p:ph idx="1"/>
          </p:nvPr>
        </p:nvSpPr>
        <p:spPr/>
        <p:txBody>
          <a:bodyPr>
            <a:normAutofit lnSpcReduction="10000"/>
          </a:bodyPr>
          <a:lstStyle/>
          <a:p>
            <a:pPr marL="0" indent="0">
              <a:buNone/>
            </a:pPr>
            <a:r>
              <a:rPr lang="nl-NL" sz="2000" dirty="0">
                <a:solidFill>
                  <a:schemeClr val="tx1">
                    <a:lumMod val="95000"/>
                    <a:lumOff val="5000"/>
                  </a:schemeClr>
                </a:solidFill>
                <a:cs typeface="Bligh Light" panose="020B0404020203020204" pitchFamily="34" charset="77"/>
              </a:rPr>
              <a:t>Op verzoek van het Steunpunt Passend Onderwijs heeft Sardes de </a:t>
            </a:r>
            <a:r>
              <a:rPr lang="nl-NL" sz="2000" i="1" dirty="0">
                <a:solidFill>
                  <a:schemeClr val="tx1">
                    <a:lumMod val="95000"/>
                    <a:lumOff val="5000"/>
                  </a:schemeClr>
                </a:solidFill>
                <a:cs typeface="Bligh Light" panose="020B0404020203020204" pitchFamily="34" charset="77"/>
              </a:rPr>
              <a:t>Hervormingsagenda Jeugd </a:t>
            </a:r>
            <a:r>
              <a:rPr lang="nl-NL" sz="2000" dirty="0">
                <a:solidFill>
                  <a:schemeClr val="tx1">
                    <a:lumMod val="95000"/>
                    <a:lumOff val="5000"/>
                  </a:schemeClr>
                </a:solidFill>
                <a:cs typeface="Bligh Light" panose="020B0404020203020204" pitchFamily="34" charset="77"/>
              </a:rPr>
              <a:t>en het beleidskader </a:t>
            </a:r>
            <a:r>
              <a:rPr lang="nl-NL" sz="2000" i="1" dirty="0">
                <a:solidFill>
                  <a:schemeClr val="tx1">
                    <a:lumMod val="95000"/>
                    <a:lumOff val="5000"/>
                  </a:schemeClr>
                </a:solidFill>
                <a:cs typeface="Bligh Light" panose="020B0404020203020204" pitchFamily="34" charset="77"/>
              </a:rPr>
              <a:t>Met elkaar voor alle kinderen en jongeren werken aan een inclusieve leeromgeving </a:t>
            </a:r>
            <a:r>
              <a:rPr lang="nl-NL" sz="2000" dirty="0">
                <a:solidFill>
                  <a:schemeClr val="tx1">
                    <a:lumMod val="95000"/>
                    <a:lumOff val="5000"/>
                  </a:schemeClr>
                </a:solidFill>
                <a:cs typeface="Bligh Light" panose="020B0404020203020204" pitchFamily="34" charset="77"/>
              </a:rPr>
              <a:t>(hierna beleidskader Inclusief Onderwijs) vergeleken. In de vergelijking is ook het eerste advies </a:t>
            </a:r>
            <a:r>
              <a:rPr lang="nl-NL" sz="2000" i="1" dirty="0">
                <a:solidFill>
                  <a:schemeClr val="tx1">
                    <a:lumMod val="95000"/>
                    <a:lumOff val="5000"/>
                  </a:schemeClr>
                </a:solidFill>
                <a:cs typeface="Bligh Light" panose="020B0404020203020204" pitchFamily="34" charset="77"/>
              </a:rPr>
              <a:t>Groeipijn</a:t>
            </a:r>
            <a:r>
              <a:rPr lang="nl-NL" sz="2000" dirty="0">
                <a:solidFill>
                  <a:schemeClr val="tx1">
                    <a:lumMod val="95000"/>
                    <a:lumOff val="5000"/>
                  </a:schemeClr>
                </a:solidFill>
                <a:cs typeface="Bligh Light" panose="020B0404020203020204" pitchFamily="34" charset="77"/>
              </a:rPr>
              <a:t> van de Deskundigencommissie Hervormingsagenda Jeugd meegenomen. </a:t>
            </a:r>
          </a:p>
          <a:p>
            <a:pPr marL="0" indent="0">
              <a:buNone/>
            </a:pPr>
            <a:r>
              <a:rPr lang="nl-NL" sz="2000" dirty="0">
                <a:solidFill>
                  <a:schemeClr val="tx1">
                    <a:lumMod val="95000"/>
                    <a:lumOff val="5000"/>
                  </a:schemeClr>
                </a:solidFill>
                <a:cs typeface="Bligh Light" panose="020B0404020203020204" pitchFamily="34" charset="77"/>
              </a:rPr>
              <a:t>De raakvlakken tussen de agenda en het beleidskader zijn opgenomen in een gesprekskaart die beschikbaar is op de website van het Steunpunt Passend Onderwijs. De gesprekskaart is gemaakt voor gemeenten, samenwerkingsverbanden, schoolbesturen en scholen die in gesprek gaan over gedeelde opgaven, gezamenlijke ambities en concrete uitwerking van hun samenwerking. </a:t>
            </a:r>
          </a:p>
          <a:p>
            <a:pPr marL="0" indent="0">
              <a:buNone/>
            </a:pPr>
            <a:r>
              <a:rPr lang="nl-NL" sz="2000" dirty="0">
                <a:solidFill>
                  <a:schemeClr val="tx1">
                    <a:lumMod val="95000"/>
                    <a:lumOff val="5000"/>
                  </a:schemeClr>
                </a:solidFill>
                <a:cs typeface="Bligh Light" panose="020B0404020203020204" pitchFamily="34" charset="77"/>
              </a:rPr>
              <a:t>Deze </a:t>
            </a:r>
            <a:r>
              <a:rPr lang="nl-NL" sz="2000" dirty="0" err="1">
                <a:solidFill>
                  <a:schemeClr val="tx1">
                    <a:lumMod val="95000"/>
                    <a:lumOff val="5000"/>
                  </a:schemeClr>
                </a:solidFill>
                <a:cs typeface="Bligh Light" panose="020B0404020203020204" pitchFamily="34" charset="77"/>
              </a:rPr>
              <a:t>powerpoint</a:t>
            </a:r>
            <a:r>
              <a:rPr lang="nl-NL" sz="2000" dirty="0">
                <a:solidFill>
                  <a:schemeClr val="tx1">
                    <a:lumMod val="95000"/>
                    <a:lumOff val="5000"/>
                  </a:schemeClr>
                </a:solidFill>
                <a:cs typeface="Bligh Light" panose="020B0404020203020204" pitchFamily="34" charset="77"/>
              </a:rPr>
              <a:t> vormt een introductie op de gesprekskaarten en kan bijvoorbeeld worden gebruikt op een bijeenkomst. De </a:t>
            </a:r>
            <a:r>
              <a:rPr lang="nl-NL" sz="2000" dirty="0" err="1">
                <a:solidFill>
                  <a:schemeClr val="tx1">
                    <a:lumMod val="95000"/>
                    <a:lumOff val="5000"/>
                  </a:schemeClr>
                </a:solidFill>
                <a:cs typeface="Bligh Light" panose="020B0404020203020204" pitchFamily="34" charset="77"/>
              </a:rPr>
              <a:t>powerpoint</a:t>
            </a:r>
            <a:r>
              <a:rPr lang="nl-NL" sz="2000" dirty="0">
                <a:solidFill>
                  <a:schemeClr val="tx1">
                    <a:lumMod val="95000"/>
                    <a:lumOff val="5000"/>
                  </a:schemeClr>
                </a:solidFill>
                <a:cs typeface="Bligh Light" panose="020B0404020203020204" pitchFamily="34" charset="77"/>
              </a:rPr>
              <a:t> volgt de opzet van de gesprekskaarten en introduceert de raakvlakken op het niveau van gedeelde opgaven, ambities en concrete vraagstukken. </a:t>
            </a:r>
          </a:p>
          <a:p>
            <a:pPr marL="0" indent="0">
              <a:buNone/>
            </a:pPr>
            <a:endParaRPr lang="nl-NL" dirty="0">
              <a:solidFill>
                <a:schemeClr val="tx1">
                  <a:lumMod val="95000"/>
                  <a:lumOff val="5000"/>
                </a:schemeClr>
              </a:solidFill>
              <a:latin typeface="Bligh Light" panose="020B0404020203020204" pitchFamily="34" charset="77"/>
              <a:cs typeface="Bligh Light" panose="020B0404020203020204" pitchFamily="34" charset="77"/>
            </a:endParaRPr>
          </a:p>
          <a:p>
            <a:pPr marL="0" indent="0">
              <a:buNone/>
            </a:pPr>
            <a:r>
              <a:rPr lang="nl-NL" sz="1500" dirty="0"/>
              <a:t>De gesprekskaart die je gebruikt zijn, is nog in ontwikkeling en wij ontvangen graag je feedback. Je kunt hiervoor gebruik maken van de QR code op de laatste pagina van deze </a:t>
            </a:r>
            <a:r>
              <a:rPr lang="nl-NL" sz="1500" dirty="0" err="1"/>
              <a:t>powerpoint</a:t>
            </a:r>
            <a:r>
              <a:rPr lang="nl-NL" sz="1500" dirty="0"/>
              <a:t>. Alvast bedankt! </a:t>
            </a:r>
          </a:p>
          <a:p>
            <a:endParaRPr lang="nl-NL" dirty="0"/>
          </a:p>
        </p:txBody>
      </p:sp>
    </p:spTree>
    <p:extLst>
      <p:ext uri="{BB962C8B-B14F-4D97-AF65-F5344CB8AC3E}">
        <p14:creationId xmlns:p14="http://schemas.microsoft.com/office/powerpoint/2010/main" val="34448539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5F8E76-109D-E4D5-7DF4-BE0E65AAF35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8641992-0289-170E-7497-A6E22E831E80}"/>
              </a:ext>
            </a:extLst>
          </p:cNvPr>
          <p:cNvSpPr>
            <a:spLocks noGrp="1"/>
          </p:cNvSpPr>
          <p:nvPr>
            <p:ph type="title"/>
          </p:nvPr>
        </p:nvSpPr>
        <p:spPr/>
        <p:txBody>
          <a:bodyPr/>
          <a:lstStyle/>
          <a:p>
            <a:r>
              <a:rPr lang="nl-NL" b="1" dirty="0">
                <a:solidFill>
                  <a:srgbClr val="004261"/>
                </a:solidFill>
              </a:rPr>
              <a:t>Gedeelde opgaven</a:t>
            </a:r>
          </a:p>
        </p:txBody>
      </p:sp>
      <p:sp>
        <p:nvSpPr>
          <p:cNvPr id="9" name="Tijdelijke aanduiding voor tekst 5">
            <a:extLst>
              <a:ext uri="{FF2B5EF4-FFF2-40B4-BE49-F238E27FC236}">
                <a16:creationId xmlns:a16="http://schemas.microsoft.com/office/drawing/2014/main" id="{4E5B2207-2C3D-D7A3-E189-B5931E4FD699}"/>
              </a:ext>
            </a:extLst>
          </p:cNvPr>
          <p:cNvSpPr>
            <a:spLocks noGrp="1"/>
          </p:cNvSpPr>
          <p:nvPr>
            <p:ph type="body" idx="1"/>
          </p:nvPr>
        </p:nvSpPr>
        <p:spPr/>
        <p:txBody>
          <a:bodyPr>
            <a:normAutofit/>
          </a:bodyPr>
          <a:lstStyle/>
          <a:p>
            <a:r>
              <a:rPr lang="nl-NL" dirty="0">
                <a:solidFill>
                  <a:srgbClr val="BD4F52"/>
                </a:solidFill>
                <a:cs typeface="Bligh Light" panose="020B0404020203020204" pitchFamily="34" charset="77"/>
              </a:rPr>
              <a:t>Invoering Passend Onderwijs (2014)</a:t>
            </a:r>
          </a:p>
          <a:p>
            <a:endParaRPr lang="nl-NL" dirty="0"/>
          </a:p>
        </p:txBody>
      </p:sp>
      <p:sp>
        <p:nvSpPr>
          <p:cNvPr id="3" name="Tijdelijke aanduiding voor inhoud 2">
            <a:extLst>
              <a:ext uri="{FF2B5EF4-FFF2-40B4-BE49-F238E27FC236}">
                <a16:creationId xmlns:a16="http://schemas.microsoft.com/office/drawing/2014/main" id="{59A94DC5-AE2C-EC88-24DF-EC1C97C3954E}"/>
              </a:ext>
            </a:extLst>
          </p:cNvPr>
          <p:cNvSpPr>
            <a:spLocks noGrp="1"/>
          </p:cNvSpPr>
          <p:nvPr>
            <p:ph sz="half" idx="2"/>
          </p:nvPr>
        </p:nvSpPr>
        <p:spPr>
          <a:xfrm>
            <a:off x="839788" y="2062480"/>
            <a:ext cx="5157787" cy="4127183"/>
          </a:xfrm>
        </p:spPr>
        <p:txBody>
          <a:bodyPr>
            <a:normAutofit/>
          </a:bodyPr>
          <a:lstStyle/>
          <a:p>
            <a:pPr marL="0" indent="0">
              <a:buNone/>
            </a:pPr>
            <a:endParaRPr lang="nl-NL" dirty="0"/>
          </a:p>
          <a:p>
            <a:pPr>
              <a:buFont typeface="Wingdings" panose="05000000000000000000" pitchFamily="2" charset="2"/>
              <a:buChar char="§"/>
            </a:pPr>
            <a:r>
              <a:rPr lang="nl-NL" sz="2400" dirty="0">
                <a:solidFill>
                  <a:schemeClr val="tx1">
                    <a:lumMod val="95000"/>
                    <a:lumOff val="5000"/>
                  </a:schemeClr>
                </a:solidFill>
                <a:cs typeface="Bligh Light" panose="020B0404020203020204" pitchFamily="34" charset="77"/>
              </a:rPr>
              <a:t>Zorgplicht: alle leerlingen met een extra ondersteuning een passende onderwijsplek bieden </a:t>
            </a:r>
          </a:p>
          <a:p>
            <a:pPr>
              <a:buFont typeface="Wingdings" panose="05000000000000000000" pitchFamily="2" charset="2"/>
              <a:buChar char="§"/>
            </a:pPr>
            <a:r>
              <a:rPr lang="nl-NL" sz="2400" dirty="0">
                <a:solidFill>
                  <a:schemeClr val="tx1">
                    <a:lumMod val="95000"/>
                    <a:lumOff val="5000"/>
                  </a:schemeClr>
                </a:solidFill>
                <a:cs typeface="Bligh Light" panose="020B0404020203020204" pitchFamily="34" charset="77"/>
              </a:rPr>
              <a:t>Alle schoolbesturen werken samen in regionale samenwerkingsverbanden </a:t>
            </a:r>
          </a:p>
          <a:p>
            <a:pPr>
              <a:buFont typeface="Wingdings" panose="05000000000000000000" pitchFamily="2" charset="2"/>
              <a:buChar char="§"/>
            </a:pPr>
            <a:r>
              <a:rPr lang="nl-NL" sz="2400" dirty="0">
                <a:solidFill>
                  <a:schemeClr val="tx1">
                    <a:lumMod val="95000"/>
                    <a:lumOff val="5000"/>
                  </a:schemeClr>
                </a:solidFill>
                <a:cs typeface="Bligh Light" panose="020B0404020203020204" pitchFamily="34" charset="77"/>
              </a:rPr>
              <a:t>Bij voorkeur thuisnabij, speciaal waar nodig</a:t>
            </a:r>
          </a:p>
          <a:p>
            <a:pPr>
              <a:buFont typeface="Wingdings" panose="05000000000000000000" pitchFamily="2" charset="2"/>
              <a:buChar char="§"/>
            </a:pPr>
            <a:r>
              <a:rPr lang="nl-NL" sz="2400" dirty="0">
                <a:solidFill>
                  <a:schemeClr val="tx1">
                    <a:lumMod val="95000"/>
                    <a:lumOff val="5000"/>
                  </a:schemeClr>
                </a:solidFill>
                <a:cs typeface="Bligh Light" panose="020B0404020203020204" pitchFamily="34" charset="77"/>
              </a:rPr>
              <a:t>Minder thuiszitters</a:t>
            </a:r>
          </a:p>
          <a:p>
            <a:endParaRPr lang="nl-NL" dirty="0"/>
          </a:p>
        </p:txBody>
      </p:sp>
      <p:sp>
        <p:nvSpPr>
          <p:cNvPr id="6" name="Tijdelijke aanduiding voor tekst 5">
            <a:extLst>
              <a:ext uri="{FF2B5EF4-FFF2-40B4-BE49-F238E27FC236}">
                <a16:creationId xmlns:a16="http://schemas.microsoft.com/office/drawing/2014/main" id="{B5669630-B43A-9444-861A-5763CD446AD4}"/>
              </a:ext>
            </a:extLst>
          </p:cNvPr>
          <p:cNvSpPr>
            <a:spLocks noGrp="1"/>
          </p:cNvSpPr>
          <p:nvPr>
            <p:ph type="body" sz="quarter" idx="3"/>
          </p:nvPr>
        </p:nvSpPr>
        <p:spPr/>
        <p:txBody>
          <a:bodyPr>
            <a:normAutofit/>
          </a:bodyPr>
          <a:lstStyle/>
          <a:p>
            <a:r>
              <a:rPr lang="nl-NL" dirty="0">
                <a:solidFill>
                  <a:srgbClr val="BD4F52"/>
                </a:solidFill>
                <a:cs typeface="Bligh Light" panose="020B0404020203020204" pitchFamily="34" charset="77"/>
              </a:rPr>
              <a:t>Invoering Jeugdhulpwet (2015)</a:t>
            </a:r>
          </a:p>
          <a:p>
            <a:endParaRPr lang="nl-NL" dirty="0"/>
          </a:p>
        </p:txBody>
      </p:sp>
      <p:sp>
        <p:nvSpPr>
          <p:cNvPr id="8" name="Tijdelijke aanduiding voor inhoud 7">
            <a:extLst>
              <a:ext uri="{FF2B5EF4-FFF2-40B4-BE49-F238E27FC236}">
                <a16:creationId xmlns:a16="http://schemas.microsoft.com/office/drawing/2014/main" id="{B0CD0E0C-B25D-E4ED-792D-07E80C782277}"/>
              </a:ext>
            </a:extLst>
          </p:cNvPr>
          <p:cNvSpPr>
            <a:spLocks noGrp="1"/>
          </p:cNvSpPr>
          <p:nvPr>
            <p:ph sz="quarter" idx="4"/>
          </p:nvPr>
        </p:nvSpPr>
        <p:spPr/>
        <p:txBody>
          <a:bodyPr>
            <a:normAutofit/>
          </a:bodyPr>
          <a:lstStyle/>
          <a:p>
            <a:pPr>
              <a:buFont typeface="Wingdings" panose="05000000000000000000" pitchFamily="2" charset="2"/>
              <a:buChar char="§"/>
            </a:pPr>
            <a:r>
              <a:rPr lang="nl-NL" sz="2400" dirty="0">
                <a:solidFill>
                  <a:schemeClr val="tx1">
                    <a:lumMod val="95000"/>
                    <a:lumOff val="5000"/>
                  </a:schemeClr>
                </a:solidFill>
                <a:cs typeface="Bligh Light" panose="020B0404020203020204" pitchFamily="34" charset="77"/>
              </a:rPr>
              <a:t>Transitie: decentralisatie van verantwoordelijkheden naar gemeentes </a:t>
            </a:r>
          </a:p>
          <a:p>
            <a:pPr>
              <a:buFont typeface="Wingdings" panose="05000000000000000000" pitchFamily="2" charset="2"/>
              <a:buChar char="§"/>
            </a:pPr>
            <a:r>
              <a:rPr lang="nl-NL" sz="2400" dirty="0">
                <a:solidFill>
                  <a:schemeClr val="tx1">
                    <a:lumMod val="95000"/>
                    <a:lumOff val="5000"/>
                  </a:schemeClr>
                </a:solidFill>
                <a:cs typeface="Bligh Light" panose="020B0404020203020204" pitchFamily="34" charset="77"/>
              </a:rPr>
              <a:t>Transformatie: van medisch naar sociaal model (van individuele begeleiding naar gezinsgericht en versterking pedagogisch </a:t>
            </a:r>
            <a:r>
              <a:rPr lang="nl-NL" sz="2400" dirty="0" err="1">
                <a:solidFill>
                  <a:schemeClr val="tx1">
                    <a:lumMod val="95000"/>
                    <a:lumOff val="5000"/>
                  </a:schemeClr>
                </a:solidFill>
                <a:cs typeface="Bligh Light" panose="020B0404020203020204" pitchFamily="34" charset="77"/>
              </a:rPr>
              <a:t>civil</a:t>
            </a:r>
            <a:r>
              <a:rPr lang="nl-NL" sz="2400" dirty="0">
                <a:solidFill>
                  <a:schemeClr val="tx1">
                    <a:lumMod val="95000"/>
                    <a:lumOff val="5000"/>
                  </a:schemeClr>
                </a:solidFill>
                <a:cs typeface="Bligh Light" panose="020B0404020203020204" pitchFamily="34" charset="77"/>
              </a:rPr>
              <a:t> society)</a:t>
            </a:r>
          </a:p>
          <a:p>
            <a:endParaRPr lang="nl-NL" sz="2400" dirty="0"/>
          </a:p>
        </p:txBody>
      </p:sp>
    </p:spTree>
    <p:extLst>
      <p:ext uri="{BB962C8B-B14F-4D97-AF65-F5344CB8AC3E}">
        <p14:creationId xmlns:p14="http://schemas.microsoft.com/office/powerpoint/2010/main" val="23581614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5B9462-8C2C-D87F-BF8E-0620B18DBA9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0E87051B-2F78-32EF-1598-FA30A1A9D559}"/>
              </a:ext>
            </a:extLst>
          </p:cNvPr>
          <p:cNvSpPr>
            <a:spLocks noGrp="1"/>
          </p:cNvSpPr>
          <p:nvPr>
            <p:ph type="title"/>
          </p:nvPr>
        </p:nvSpPr>
        <p:spPr/>
        <p:txBody>
          <a:bodyPr/>
          <a:lstStyle/>
          <a:p>
            <a:r>
              <a:rPr lang="nl-NL" b="1" dirty="0">
                <a:solidFill>
                  <a:srgbClr val="004261"/>
                </a:solidFill>
              </a:rPr>
              <a:t>Ondanks de bedoeling</a:t>
            </a:r>
          </a:p>
        </p:txBody>
      </p:sp>
      <p:sp>
        <p:nvSpPr>
          <p:cNvPr id="4" name="Tijdelijke aanduiding voor tekst 3">
            <a:extLst>
              <a:ext uri="{FF2B5EF4-FFF2-40B4-BE49-F238E27FC236}">
                <a16:creationId xmlns:a16="http://schemas.microsoft.com/office/drawing/2014/main" id="{ABEE00BB-FAD1-7C57-8F25-52888D843A8C}"/>
              </a:ext>
            </a:extLst>
          </p:cNvPr>
          <p:cNvSpPr>
            <a:spLocks noGrp="1"/>
          </p:cNvSpPr>
          <p:nvPr>
            <p:ph type="body" idx="1"/>
          </p:nvPr>
        </p:nvSpPr>
        <p:spPr/>
        <p:txBody>
          <a:bodyPr anchor="t"/>
          <a:lstStyle/>
          <a:p>
            <a:r>
              <a:rPr lang="nl-NL" dirty="0">
                <a:solidFill>
                  <a:srgbClr val="BD4F52"/>
                </a:solidFill>
                <a:cs typeface="Bligh Light" panose="020B0404020203020204" pitchFamily="34" charset="77"/>
              </a:rPr>
              <a:t>Passend Onderwijs</a:t>
            </a:r>
            <a:endParaRPr lang="nl-NL" dirty="0"/>
          </a:p>
        </p:txBody>
      </p:sp>
      <p:sp>
        <p:nvSpPr>
          <p:cNvPr id="3" name="Tijdelijke aanduiding voor inhoud 2">
            <a:extLst>
              <a:ext uri="{FF2B5EF4-FFF2-40B4-BE49-F238E27FC236}">
                <a16:creationId xmlns:a16="http://schemas.microsoft.com/office/drawing/2014/main" id="{9F0248C7-7863-B113-AFCC-323541ACE768}"/>
              </a:ext>
            </a:extLst>
          </p:cNvPr>
          <p:cNvSpPr>
            <a:spLocks noGrp="1"/>
          </p:cNvSpPr>
          <p:nvPr>
            <p:ph sz="half" idx="2"/>
          </p:nvPr>
        </p:nvSpPr>
        <p:spPr/>
        <p:txBody>
          <a:bodyPr>
            <a:normAutofit fontScale="92500" lnSpcReduction="10000"/>
          </a:bodyPr>
          <a:lstStyle/>
          <a:p>
            <a:pPr marL="457200" indent="-457200">
              <a:buFont typeface="Wingdings" panose="05000000000000000000" pitchFamily="2" charset="2"/>
              <a:buChar char="è"/>
            </a:pPr>
            <a:r>
              <a:rPr lang="nl-NL" sz="2600" dirty="0">
                <a:solidFill>
                  <a:schemeClr val="tx1">
                    <a:lumMod val="95000"/>
                    <a:lumOff val="5000"/>
                  </a:schemeClr>
                </a:solidFill>
                <a:cs typeface="Bligh Light" panose="020B0404020203020204" pitchFamily="34" charset="77"/>
              </a:rPr>
              <a:t>Stijging aantal kinderen in het gespecialiseerd onderwijs</a:t>
            </a:r>
          </a:p>
          <a:p>
            <a:pPr marL="457200" indent="-457200">
              <a:buFont typeface="Wingdings" panose="05000000000000000000" pitchFamily="2" charset="2"/>
              <a:buChar char="è"/>
            </a:pPr>
            <a:r>
              <a:rPr lang="nl-NL" sz="2600" dirty="0">
                <a:solidFill>
                  <a:schemeClr val="tx1">
                    <a:lumMod val="95000"/>
                    <a:lumOff val="5000"/>
                  </a:schemeClr>
                </a:solidFill>
                <a:cs typeface="Bligh Light" panose="020B0404020203020204" pitchFamily="34" charset="77"/>
              </a:rPr>
              <a:t>Stijging aantal thuiszitters</a:t>
            </a:r>
          </a:p>
          <a:p>
            <a:pPr marL="457200" indent="-457200">
              <a:buFont typeface="Wingdings" panose="05000000000000000000" pitchFamily="2" charset="2"/>
              <a:buChar char="è"/>
            </a:pPr>
            <a:r>
              <a:rPr lang="nl-NL" sz="2600" dirty="0">
                <a:solidFill>
                  <a:schemeClr val="tx1">
                    <a:lumMod val="95000"/>
                    <a:lumOff val="5000"/>
                  </a:schemeClr>
                </a:solidFill>
                <a:cs typeface="Bligh Light" panose="020B0404020203020204" pitchFamily="34" charset="77"/>
              </a:rPr>
              <a:t>Toename wachtlijsten gespecialiseerd onderwijs</a:t>
            </a:r>
          </a:p>
          <a:p>
            <a:pPr marL="457200" indent="-457200">
              <a:buFont typeface="Wingdings" panose="05000000000000000000" pitchFamily="2" charset="2"/>
              <a:buChar char="è"/>
            </a:pPr>
            <a:r>
              <a:rPr lang="nl-NL" sz="2600" dirty="0">
                <a:solidFill>
                  <a:schemeClr val="tx1">
                    <a:lumMod val="95000"/>
                    <a:lumOff val="5000"/>
                  </a:schemeClr>
                </a:solidFill>
                <a:cs typeface="Bligh Light" panose="020B0404020203020204" pitchFamily="34" charset="77"/>
              </a:rPr>
              <a:t>Steeds meer behoefte aan specialistische ondersteuning, maar uitdagingen op gebied van huisvesting, leerlingenvervoer en passende leermiddelen</a:t>
            </a:r>
            <a:endParaRPr lang="nl-NL" sz="2600" dirty="0"/>
          </a:p>
          <a:p>
            <a:endParaRPr lang="nl-NL" dirty="0"/>
          </a:p>
        </p:txBody>
      </p:sp>
      <p:sp>
        <p:nvSpPr>
          <p:cNvPr id="6" name="Tijdelijke aanduiding voor tekst 5">
            <a:extLst>
              <a:ext uri="{FF2B5EF4-FFF2-40B4-BE49-F238E27FC236}">
                <a16:creationId xmlns:a16="http://schemas.microsoft.com/office/drawing/2014/main" id="{58FF9FA9-1690-26CB-A56D-2BF0196228F9}"/>
              </a:ext>
            </a:extLst>
          </p:cNvPr>
          <p:cNvSpPr>
            <a:spLocks noGrp="1"/>
          </p:cNvSpPr>
          <p:nvPr>
            <p:ph type="body" sz="quarter" idx="3"/>
          </p:nvPr>
        </p:nvSpPr>
        <p:spPr/>
        <p:txBody>
          <a:bodyPr/>
          <a:lstStyle/>
          <a:p>
            <a:r>
              <a:rPr lang="nl-NL" dirty="0">
                <a:solidFill>
                  <a:srgbClr val="BD4F52"/>
                </a:solidFill>
                <a:cs typeface="Bligh Light" panose="020B0404020203020204" pitchFamily="34" charset="77"/>
              </a:rPr>
              <a:t>Jeugdhulpwet</a:t>
            </a:r>
          </a:p>
          <a:p>
            <a:endParaRPr lang="nl-NL" dirty="0"/>
          </a:p>
        </p:txBody>
      </p:sp>
      <p:sp>
        <p:nvSpPr>
          <p:cNvPr id="8" name="Tijdelijke aanduiding voor inhoud 7">
            <a:extLst>
              <a:ext uri="{FF2B5EF4-FFF2-40B4-BE49-F238E27FC236}">
                <a16:creationId xmlns:a16="http://schemas.microsoft.com/office/drawing/2014/main" id="{DED29436-C45F-7C61-FAD2-0F07320F6064}"/>
              </a:ext>
            </a:extLst>
          </p:cNvPr>
          <p:cNvSpPr>
            <a:spLocks noGrp="1"/>
          </p:cNvSpPr>
          <p:nvPr>
            <p:ph sz="quarter" idx="4"/>
          </p:nvPr>
        </p:nvSpPr>
        <p:spPr/>
        <p:txBody>
          <a:bodyPr>
            <a:normAutofit fontScale="92500" lnSpcReduction="10000"/>
          </a:bodyPr>
          <a:lstStyle/>
          <a:p>
            <a:pPr marL="457200" indent="-457200">
              <a:buFont typeface="Wingdings" panose="05000000000000000000" pitchFamily="2" charset="2"/>
              <a:buChar char="è"/>
            </a:pPr>
            <a:r>
              <a:rPr lang="nl-NL" sz="2600" dirty="0">
                <a:solidFill>
                  <a:schemeClr val="tx1">
                    <a:lumMod val="95000"/>
                    <a:lumOff val="5000"/>
                  </a:schemeClr>
                </a:solidFill>
                <a:cs typeface="Bligh Light" panose="020B0404020203020204" pitchFamily="34" charset="77"/>
              </a:rPr>
              <a:t>Stijgend en langer gebruik jeugdhulp</a:t>
            </a:r>
          </a:p>
          <a:p>
            <a:pPr marL="457200" indent="-457200">
              <a:buFont typeface="Wingdings" panose="05000000000000000000" pitchFamily="2" charset="2"/>
              <a:buChar char="è"/>
            </a:pPr>
            <a:r>
              <a:rPr lang="nl-NL" sz="2600" dirty="0">
                <a:solidFill>
                  <a:schemeClr val="tx1">
                    <a:lumMod val="95000"/>
                    <a:lumOff val="5000"/>
                  </a:schemeClr>
                </a:solidFill>
                <a:cs typeface="Bligh Light" panose="020B0404020203020204" pitchFamily="34" charset="77"/>
              </a:rPr>
              <a:t>Stijgende uitgaven</a:t>
            </a:r>
          </a:p>
          <a:p>
            <a:pPr marL="457200" indent="-457200">
              <a:buFont typeface="Wingdings" panose="05000000000000000000" pitchFamily="2" charset="2"/>
              <a:buChar char="è"/>
            </a:pPr>
            <a:r>
              <a:rPr lang="nl-NL" sz="2600" dirty="0">
                <a:solidFill>
                  <a:schemeClr val="tx1">
                    <a:lumMod val="95000"/>
                    <a:lumOff val="5000"/>
                  </a:schemeClr>
                </a:solidFill>
                <a:cs typeface="Bligh Light" panose="020B0404020203020204" pitchFamily="34" charset="77"/>
              </a:rPr>
              <a:t>Stijging in vraag en aanbod individuele ambulante hulp</a:t>
            </a:r>
          </a:p>
          <a:p>
            <a:pPr marL="457200" indent="-457200">
              <a:buFont typeface="Wingdings" panose="05000000000000000000" pitchFamily="2" charset="2"/>
              <a:buChar char="è"/>
            </a:pPr>
            <a:r>
              <a:rPr lang="nl-NL" sz="2600" dirty="0">
                <a:solidFill>
                  <a:schemeClr val="tx1">
                    <a:lumMod val="95000"/>
                    <a:lumOff val="5000"/>
                  </a:schemeClr>
                </a:solidFill>
                <a:cs typeface="Bligh Light" panose="020B0404020203020204" pitchFamily="34" charset="77"/>
              </a:rPr>
              <a:t>Groei wachtlijsten</a:t>
            </a:r>
          </a:p>
          <a:p>
            <a:endParaRPr lang="nl-NL" dirty="0"/>
          </a:p>
        </p:txBody>
      </p:sp>
    </p:spTree>
    <p:extLst>
      <p:ext uri="{BB962C8B-B14F-4D97-AF65-F5344CB8AC3E}">
        <p14:creationId xmlns:p14="http://schemas.microsoft.com/office/powerpoint/2010/main" val="33637182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77E478-988C-B41E-B62D-B7EA49322C7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3E9952B6-6482-9FEE-7ECD-EF232803672F}"/>
              </a:ext>
            </a:extLst>
          </p:cNvPr>
          <p:cNvSpPr>
            <a:spLocks noGrp="1"/>
          </p:cNvSpPr>
          <p:nvPr>
            <p:ph type="title"/>
          </p:nvPr>
        </p:nvSpPr>
        <p:spPr/>
        <p:txBody>
          <a:bodyPr/>
          <a:lstStyle/>
          <a:p>
            <a:r>
              <a:rPr lang="nl-NL" b="1" dirty="0">
                <a:solidFill>
                  <a:srgbClr val="004261"/>
                </a:solidFill>
              </a:rPr>
              <a:t>Beleidskaders</a:t>
            </a:r>
          </a:p>
        </p:txBody>
      </p:sp>
      <p:sp>
        <p:nvSpPr>
          <p:cNvPr id="4" name="Tijdelijke aanduiding voor tekst 3">
            <a:extLst>
              <a:ext uri="{FF2B5EF4-FFF2-40B4-BE49-F238E27FC236}">
                <a16:creationId xmlns:a16="http://schemas.microsoft.com/office/drawing/2014/main" id="{FEE48E80-B28C-6A90-1F16-EBD01FB301A6}"/>
              </a:ext>
            </a:extLst>
          </p:cNvPr>
          <p:cNvSpPr>
            <a:spLocks noGrp="1"/>
          </p:cNvSpPr>
          <p:nvPr>
            <p:ph type="body" idx="1"/>
          </p:nvPr>
        </p:nvSpPr>
        <p:spPr/>
        <p:txBody>
          <a:bodyPr anchor="t"/>
          <a:lstStyle/>
          <a:p>
            <a:r>
              <a:rPr lang="nl-NL" dirty="0">
                <a:solidFill>
                  <a:srgbClr val="BD4F52"/>
                </a:solidFill>
                <a:cs typeface="Bligh Light" panose="020B0404020203020204" pitchFamily="34" charset="77"/>
              </a:rPr>
              <a:t>Passend Onderwijs</a:t>
            </a:r>
            <a:endParaRPr lang="nl-NL" dirty="0"/>
          </a:p>
        </p:txBody>
      </p:sp>
      <p:sp>
        <p:nvSpPr>
          <p:cNvPr id="3" name="Tijdelijke aanduiding voor inhoud 2">
            <a:extLst>
              <a:ext uri="{FF2B5EF4-FFF2-40B4-BE49-F238E27FC236}">
                <a16:creationId xmlns:a16="http://schemas.microsoft.com/office/drawing/2014/main" id="{99A3657B-7B82-1C78-BC6F-30092DC36D62}"/>
              </a:ext>
            </a:extLst>
          </p:cNvPr>
          <p:cNvSpPr>
            <a:spLocks noGrp="1"/>
          </p:cNvSpPr>
          <p:nvPr>
            <p:ph sz="half" idx="2"/>
          </p:nvPr>
        </p:nvSpPr>
        <p:spPr/>
        <p:txBody>
          <a:bodyPr>
            <a:normAutofit/>
          </a:bodyPr>
          <a:lstStyle/>
          <a:p>
            <a:pPr marL="0" indent="0">
              <a:buNone/>
            </a:pPr>
            <a:r>
              <a:rPr lang="nl-NL" sz="2400" dirty="0"/>
              <a:t>Naast dat er gewerkt wordt vanuit de verbeteraanpak passend onderwijs, wordt vanaf 2020 (steeds meer) expliciet ingezet op inclusief onderwijs. </a:t>
            </a:r>
          </a:p>
          <a:p>
            <a:pPr marL="0" indent="0">
              <a:buNone/>
            </a:pPr>
            <a:r>
              <a:rPr lang="nl-NL" sz="2400" dirty="0"/>
              <a:t>In 2024 verschijnt beleidskader Met elkaar voor alle kinderen en jongeren werken aan een inclusieve leeromgeving.</a:t>
            </a:r>
          </a:p>
        </p:txBody>
      </p:sp>
      <p:sp>
        <p:nvSpPr>
          <p:cNvPr id="6" name="Tijdelijke aanduiding voor tekst 5">
            <a:extLst>
              <a:ext uri="{FF2B5EF4-FFF2-40B4-BE49-F238E27FC236}">
                <a16:creationId xmlns:a16="http://schemas.microsoft.com/office/drawing/2014/main" id="{86A05CC4-1978-23D7-B5AC-2CF5C3FE2189}"/>
              </a:ext>
            </a:extLst>
          </p:cNvPr>
          <p:cNvSpPr>
            <a:spLocks noGrp="1"/>
          </p:cNvSpPr>
          <p:nvPr>
            <p:ph type="body" sz="quarter" idx="3"/>
          </p:nvPr>
        </p:nvSpPr>
        <p:spPr/>
        <p:txBody>
          <a:bodyPr/>
          <a:lstStyle/>
          <a:p>
            <a:r>
              <a:rPr lang="nl-NL" dirty="0">
                <a:solidFill>
                  <a:srgbClr val="BD4F52"/>
                </a:solidFill>
                <a:cs typeface="Bligh Light" panose="020B0404020203020204" pitchFamily="34" charset="77"/>
              </a:rPr>
              <a:t>Jeugdhulpwet</a:t>
            </a:r>
          </a:p>
          <a:p>
            <a:endParaRPr lang="nl-NL" dirty="0"/>
          </a:p>
        </p:txBody>
      </p:sp>
      <p:sp>
        <p:nvSpPr>
          <p:cNvPr id="8" name="Tijdelijke aanduiding voor inhoud 7">
            <a:extLst>
              <a:ext uri="{FF2B5EF4-FFF2-40B4-BE49-F238E27FC236}">
                <a16:creationId xmlns:a16="http://schemas.microsoft.com/office/drawing/2014/main" id="{FF102305-A35D-6957-12E9-6EA5DE75A929}"/>
              </a:ext>
            </a:extLst>
          </p:cNvPr>
          <p:cNvSpPr>
            <a:spLocks noGrp="1"/>
          </p:cNvSpPr>
          <p:nvPr>
            <p:ph sz="quarter" idx="4"/>
          </p:nvPr>
        </p:nvSpPr>
        <p:spPr/>
        <p:txBody>
          <a:bodyPr>
            <a:normAutofit/>
          </a:bodyPr>
          <a:lstStyle/>
          <a:p>
            <a:pPr marL="0" indent="0">
              <a:buNone/>
            </a:pPr>
            <a:r>
              <a:rPr lang="nl-NL" sz="2400" dirty="0"/>
              <a:t>In 2023 verschijnt de Hervormingsagenda Jeugd 2023-2028. Deze agenda heeft als doel knelpunten in de jeugdzorg structureel aan te pakken en het jeugdzorgstelsel financieel houdbaar te maken voor de toekomst. </a:t>
            </a:r>
          </a:p>
          <a:p>
            <a:pPr marL="0" indent="0">
              <a:buNone/>
            </a:pPr>
            <a:r>
              <a:rPr lang="nl-NL" sz="2400" dirty="0"/>
              <a:t>In 2025 verschijnt het eerste advies van de deskundigencommissie over de Hervormingsagenda Jeugd.</a:t>
            </a:r>
          </a:p>
        </p:txBody>
      </p:sp>
    </p:spTree>
    <p:extLst>
      <p:ext uri="{BB962C8B-B14F-4D97-AF65-F5344CB8AC3E}">
        <p14:creationId xmlns:p14="http://schemas.microsoft.com/office/powerpoint/2010/main" val="24652838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A5C82D-DE7D-66DF-040D-DDCF434DE34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DC096A1E-05F6-E33B-B849-EC5A71FF51D6}"/>
              </a:ext>
            </a:extLst>
          </p:cNvPr>
          <p:cNvSpPr>
            <a:spLocks noGrp="1"/>
          </p:cNvSpPr>
          <p:nvPr>
            <p:ph type="title"/>
          </p:nvPr>
        </p:nvSpPr>
        <p:spPr/>
        <p:txBody>
          <a:bodyPr/>
          <a:lstStyle/>
          <a:p>
            <a:r>
              <a:rPr lang="nl-NL" b="1" dirty="0">
                <a:solidFill>
                  <a:srgbClr val="004261"/>
                </a:solidFill>
              </a:rPr>
              <a:t>Ambities</a:t>
            </a:r>
            <a:r>
              <a:rPr lang="nl-NL" dirty="0">
                <a:solidFill>
                  <a:srgbClr val="004261"/>
                </a:solidFill>
              </a:rPr>
              <a:t> 	</a:t>
            </a:r>
            <a:r>
              <a:rPr lang="nl-NL" sz="2400" b="1" dirty="0">
                <a:solidFill>
                  <a:srgbClr val="BD4F52"/>
                </a:solidFill>
              </a:rPr>
              <a:t>Hervormingsagenda jeugd 2023-2028</a:t>
            </a:r>
          </a:p>
        </p:txBody>
      </p:sp>
      <p:sp>
        <p:nvSpPr>
          <p:cNvPr id="3" name="Tijdelijke aanduiding voor inhoud 2">
            <a:extLst>
              <a:ext uri="{FF2B5EF4-FFF2-40B4-BE49-F238E27FC236}">
                <a16:creationId xmlns:a16="http://schemas.microsoft.com/office/drawing/2014/main" id="{1B34B4DA-2814-893C-77EA-7C2140A3C138}"/>
              </a:ext>
            </a:extLst>
          </p:cNvPr>
          <p:cNvSpPr>
            <a:spLocks noGrp="1"/>
          </p:cNvSpPr>
          <p:nvPr>
            <p:ph idx="1"/>
          </p:nvPr>
        </p:nvSpPr>
        <p:spPr/>
        <p:txBody>
          <a:bodyPr>
            <a:normAutofit/>
          </a:bodyPr>
          <a:lstStyle/>
          <a:p>
            <a:pPr>
              <a:spcBef>
                <a:spcPts val="600"/>
              </a:spcBef>
              <a:buClr>
                <a:schemeClr val="tx1"/>
              </a:buClr>
            </a:pPr>
            <a:r>
              <a:rPr lang="nl-NL" sz="2400" dirty="0"/>
              <a:t>Een inclusieve samenleving waarin iedereen ongeacht kwetsbaarheid of beperking kan meedoen.</a:t>
            </a:r>
          </a:p>
          <a:p>
            <a:pPr>
              <a:spcBef>
                <a:spcPts val="600"/>
              </a:spcBef>
              <a:buClr>
                <a:schemeClr val="tx1"/>
              </a:buClr>
            </a:pPr>
            <a:r>
              <a:rPr lang="nl-NL" sz="2400" dirty="0"/>
              <a:t>Vertrouwen en versterken van de directe leefomgeving en sociale basis.</a:t>
            </a:r>
          </a:p>
          <a:p>
            <a:pPr>
              <a:spcBef>
                <a:spcPts val="600"/>
              </a:spcBef>
              <a:buClr>
                <a:schemeClr val="tx1"/>
              </a:buClr>
            </a:pPr>
            <a:r>
              <a:rPr lang="nl-NL" sz="2400" dirty="0"/>
              <a:t>Passende ondersteuning voor jeugdigen en ouders die te maken krijgen met problemen die verder reiken dan vanuit hun dagelijks netwerk opgelost kunnen worden.</a:t>
            </a:r>
          </a:p>
          <a:p>
            <a:pPr>
              <a:spcBef>
                <a:spcPts val="600"/>
              </a:spcBef>
              <a:buClr>
                <a:schemeClr val="tx1"/>
              </a:buClr>
            </a:pPr>
            <a:r>
              <a:rPr lang="nl-NL" sz="2400" dirty="0"/>
              <a:t>De geboden jeugdhulp is passend en zo ‘thuis’ en/of dichtbij mogelijk.</a:t>
            </a:r>
          </a:p>
          <a:p>
            <a:pPr>
              <a:spcBef>
                <a:spcPts val="600"/>
              </a:spcBef>
              <a:buClr>
                <a:schemeClr val="tx1"/>
              </a:buClr>
            </a:pPr>
            <a:r>
              <a:rPr lang="nl-NL" sz="2400" dirty="0"/>
              <a:t>Aansluiting bij de leefwereld van jeugdigen en ouders.</a:t>
            </a:r>
            <a:endParaRPr lang="nl-NL" sz="2400" dirty="0">
              <a:cs typeface="Bligh" panose="020B0604020203020204" pitchFamily="34" charset="77"/>
            </a:endParaRPr>
          </a:p>
          <a:p>
            <a:pPr marL="0" indent="0">
              <a:buNone/>
            </a:pPr>
            <a:endParaRPr lang="nl-NL" sz="2400" dirty="0"/>
          </a:p>
        </p:txBody>
      </p:sp>
    </p:spTree>
    <p:extLst>
      <p:ext uri="{BB962C8B-B14F-4D97-AF65-F5344CB8AC3E}">
        <p14:creationId xmlns:p14="http://schemas.microsoft.com/office/powerpoint/2010/main" val="8501785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317F42-FC20-3C36-2BBE-C05431BD508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4F010B9-FFEE-3213-3D0A-D5A2643C7424}"/>
              </a:ext>
            </a:extLst>
          </p:cNvPr>
          <p:cNvSpPr>
            <a:spLocks noGrp="1"/>
          </p:cNvSpPr>
          <p:nvPr>
            <p:ph type="title"/>
          </p:nvPr>
        </p:nvSpPr>
        <p:spPr/>
        <p:txBody>
          <a:bodyPr/>
          <a:lstStyle/>
          <a:p>
            <a:r>
              <a:rPr lang="nl-NL" b="1" dirty="0">
                <a:solidFill>
                  <a:srgbClr val="004261"/>
                </a:solidFill>
              </a:rPr>
              <a:t>Ambities</a:t>
            </a:r>
            <a:r>
              <a:rPr lang="nl-NL" dirty="0">
                <a:solidFill>
                  <a:srgbClr val="004261"/>
                </a:solidFill>
              </a:rPr>
              <a:t> </a:t>
            </a:r>
            <a:r>
              <a:rPr lang="nl-NL" sz="2400" b="1" dirty="0">
                <a:solidFill>
                  <a:srgbClr val="BD4F52"/>
                </a:solidFill>
              </a:rPr>
              <a:t>Beleidskader inclusief onderwijs 2024-2035</a:t>
            </a:r>
          </a:p>
        </p:txBody>
      </p:sp>
      <p:sp>
        <p:nvSpPr>
          <p:cNvPr id="3" name="Tijdelijke aanduiding voor inhoud 2">
            <a:extLst>
              <a:ext uri="{FF2B5EF4-FFF2-40B4-BE49-F238E27FC236}">
                <a16:creationId xmlns:a16="http://schemas.microsoft.com/office/drawing/2014/main" id="{C1A428C0-B69D-DDD4-5C51-1288FDEAE613}"/>
              </a:ext>
            </a:extLst>
          </p:cNvPr>
          <p:cNvSpPr>
            <a:spLocks noGrp="1"/>
          </p:cNvSpPr>
          <p:nvPr>
            <p:ph idx="1"/>
          </p:nvPr>
        </p:nvSpPr>
        <p:spPr/>
        <p:txBody>
          <a:bodyPr>
            <a:normAutofit lnSpcReduction="10000"/>
          </a:bodyPr>
          <a:lstStyle/>
          <a:p>
            <a:pPr>
              <a:spcBef>
                <a:spcPts val="600"/>
              </a:spcBef>
              <a:buClr>
                <a:schemeClr val="tx1"/>
              </a:buClr>
            </a:pPr>
            <a:r>
              <a:rPr lang="nl-NL" sz="2400" dirty="0">
                <a:cs typeface="Bligh" panose="020B0604020203020204" pitchFamily="34" charset="0"/>
              </a:rPr>
              <a:t>Ieder kind is welkom, ontwikkelt zich en hoort erbij, </a:t>
            </a:r>
          </a:p>
          <a:p>
            <a:pPr marL="457200" lvl="1" indent="0">
              <a:spcBef>
                <a:spcPts val="600"/>
              </a:spcBef>
              <a:buClr>
                <a:schemeClr val="tx1"/>
              </a:buClr>
              <a:buNone/>
            </a:pPr>
            <a:r>
              <a:rPr lang="nl-NL" sz="2000" i="1" dirty="0">
                <a:cs typeface="Bligh" panose="020B0604020203020204" pitchFamily="34" charset="0"/>
              </a:rPr>
              <a:t>Thuisnabij – groei ontwikkeling kind ten opzicht van zichzelf, ouders leerlingen team gelijkwaardig en volwaardig onderdeel van gemeenschap en zijn samen verantwoordelijk voor inclusieve cultuur, en gebruiken dezelfde taal</a:t>
            </a:r>
          </a:p>
          <a:p>
            <a:pPr lvl="1">
              <a:spcBef>
                <a:spcPts val="600"/>
              </a:spcBef>
              <a:buClr>
                <a:schemeClr val="tx1"/>
              </a:buClr>
            </a:pPr>
            <a:endParaRPr lang="nl-NL" sz="2000" dirty="0">
              <a:cs typeface="Bligh" panose="020B0604020203020204" pitchFamily="34" charset="0"/>
            </a:endParaRPr>
          </a:p>
          <a:p>
            <a:pPr>
              <a:spcBef>
                <a:spcPts val="600"/>
              </a:spcBef>
              <a:buClr>
                <a:schemeClr val="tx1"/>
              </a:buClr>
            </a:pPr>
            <a:r>
              <a:rPr lang="nl-NL" sz="2400" dirty="0">
                <a:cs typeface="Bligh" panose="020B0604020203020204" pitchFamily="34" charset="0"/>
              </a:rPr>
              <a:t>Er is goede ondersteuning voor iedereen</a:t>
            </a:r>
          </a:p>
          <a:p>
            <a:pPr marL="457200" lvl="1" indent="0">
              <a:spcBef>
                <a:spcPts val="600"/>
              </a:spcBef>
              <a:buClr>
                <a:schemeClr val="tx1"/>
              </a:buClr>
              <a:buNone/>
            </a:pPr>
            <a:r>
              <a:rPr lang="nl-NL" sz="2000" i="1" dirty="0">
                <a:cs typeface="Bligh" panose="020B0604020203020204" pitchFamily="34" charset="0"/>
              </a:rPr>
              <a:t>Inclusieve leeromgeving, goede ondersteuning aan leraren en leerlingen, aanvullende ondersteuning gericht op aanpassen pedagogische en didactische context school, leraar of kind, ervaringskennis ouders en kind benutten als partner bij ondersteuningsvraag</a:t>
            </a:r>
          </a:p>
          <a:p>
            <a:pPr lvl="1">
              <a:spcBef>
                <a:spcPts val="600"/>
              </a:spcBef>
              <a:buClr>
                <a:schemeClr val="tx1"/>
              </a:buClr>
            </a:pPr>
            <a:endParaRPr lang="nl-NL" sz="2000" dirty="0">
              <a:cs typeface="Bligh" panose="020B0604020203020204" pitchFamily="34" charset="0"/>
            </a:endParaRPr>
          </a:p>
          <a:p>
            <a:pPr>
              <a:spcBef>
                <a:spcPts val="600"/>
              </a:spcBef>
              <a:buClr>
                <a:schemeClr val="tx1"/>
              </a:buClr>
            </a:pPr>
            <a:r>
              <a:rPr lang="nl-NL" sz="2400" dirty="0">
                <a:cs typeface="Bligh" panose="020B0604020203020204" pitchFamily="34" charset="0"/>
              </a:rPr>
              <a:t>Alle kinderen leren en participeren</a:t>
            </a:r>
          </a:p>
          <a:p>
            <a:pPr marL="457200" lvl="1" indent="0">
              <a:spcBef>
                <a:spcPts val="600"/>
              </a:spcBef>
              <a:buClr>
                <a:schemeClr val="tx1"/>
              </a:buClr>
              <a:buNone/>
            </a:pPr>
            <a:r>
              <a:rPr lang="nl-NL" sz="2000" i="1" dirty="0">
                <a:cs typeface="Bligh" panose="020B0604020203020204" pitchFamily="34" charset="0"/>
              </a:rPr>
              <a:t>Inclusief lesaanbod, gericht op brede ontwikkeling, elke dag leer- en ontwikkelkansen, curriculum is inclusief, iedereen kan meedoen, alle kinderen participeren</a:t>
            </a:r>
            <a:endParaRPr lang="nl-NL" i="1" dirty="0"/>
          </a:p>
        </p:txBody>
      </p:sp>
    </p:spTree>
    <p:extLst>
      <p:ext uri="{BB962C8B-B14F-4D97-AF65-F5344CB8AC3E}">
        <p14:creationId xmlns:p14="http://schemas.microsoft.com/office/powerpoint/2010/main" val="4646377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8820D0-236F-AE66-E7BF-3DD0FB0BDAA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F9EAD68A-BB4D-E635-6435-06F94A88331F}"/>
              </a:ext>
            </a:extLst>
          </p:cNvPr>
          <p:cNvSpPr>
            <a:spLocks noGrp="1"/>
          </p:cNvSpPr>
          <p:nvPr>
            <p:ph type="title"/>
          </p:nvPr>
        </p:nvSpPr>
        <p:spPr/>
        <p:txBody>
          <a:bodyPr/>
          <a:lstStyle/>
          <a:p>
            <a:r>
              <a:rPr lang="nl-NL" b="1" dirty="0">
                <a:solidFill>
                  <a:schemeClr val="accent1">
                    <a:lumMod val="50000"/>
                  </a:schemeClr>
                </a:solidFill>
              </a:rPr>
              <a:t>Een gezamenlijke opdracht</a:t>
            </a:r>
          </a:p>
        </p:txBody>
      </p:sp>
      <p:sp>
        <p:nvSpPr>
          <p:cNvPr id="3" name="Tijdelijke aanduiding voor inhoud 2">
            <a:extLst>
              <a:ext uri="{FF2B5EF4-FFF2-40B4-BE49-F238E27FC236}">
                <a16:creationId xmlns:a16="http://schemas.microsoft.com/office/drawing/2014/main" id="{D668310B-E399-FC3E-48BE-457E50555418}"/>
              </a:ext>
            </a:extLst>
          </p:cNvPr>
          <p:cNvSpPr>
            <a:spLocks noGrp="1"/>
          </p:cNvSpPr>
          <p:nvPr>
            <p:ph idx="1"/>
          </p:nvPr>
        </p:nvSpPr>
        <p:spPr/>
        <p:txBody>
          <a:bodyPr>
            <a:normAutofit/>
          </a:bodyPr>
          <a:lstStyle/>
          <a:p>
            <a:pPr>
              <a:lnSpc>
                <a:spcPct val="115000"/>
              </a:lnSpc>
              <a:spcAft>
                <a:spcPts val="800"/>
              </a:spcAft>
            </a:pPr>
            <a:r>
              <a:rPr lang="nl-NL" sz="2400" kern="100" dirty="0">
                <a:ea typeface="Aptos" panose="020B0004020202020204" pitchFamily="34" charset="0"/>
                <a:cs typeface="Times New Roman" panose="02020603050405020304" pitchFamily="18" charset="0"/>
              </a:rPr>
              <a:t>Samen de maatschappelijke dialoog voeren over normaliseren, opvoeden en opgroeien.</a:t>
            </a:r>
          </a:p>
          <a:p>
            <a:pPr>
              <a:lnSpc>
                <a:spcPct val="115000"/>
              </a:lnSpc>
              <a:spcAft>
                <a:spcPts val="800"/>
              </a:spcAft>
            </a:pPr>
            <a:r>
              <a:rPr lang="nl-NL" sz="2400" kern="100" dirty="0">
                <a:ea typeface="Aptos" panose="020B0004020202020204" pitchFamily="34" charset="0"/>
                <a:cs typeface="Times New Roman" panose="02020603050405020304" pitchFamily="18" charset="0"/>
              </a:rPr>
              <a:t>De rol van het lokale teams verbinden aan onderwijs.</a:t>
            </a:r>
          </a:p>
          <a:p>
            <a:pPr>
              <a:lnSpc>
                <a:spcPct val="115000"/>
              </a:lnSpc>
              <a:spcAft>
                <a:spcPts val="800"/>
              </a:spcAft>
            </a:pPr>
            <a:r>
              <a:rPr lang="nl-NL" sz="2400" kern="100" dirty="0">
                <a:ea typeface="Aptos" panose="020B0004020202020204" pitchFamily="34" charset="0"/>
                <a:cs typeface="Times New Roman" panose="02020603050405020304" pitchFamily="18" charset="0"/>
              </a:rPr>
              <a:t>Een sterke, preventieve basis creëren.</a:t>
            </a:r>
          </a:p>
          <a:p>
            <a:pPr>
              <a:lnSpc>
                <a:spcPct val="115000"/>
              </a:lnSpc>
              <a:spcAft>
                <a:spcPts val="800"/>
              </a:spcAft>
            </a:pPr>
            <a:r>
              <a:rPr lang="nl-NL" sz="2400" kern="100" dirty="0">
                <a:ea typeface="Aptos" panose="020B0004020202020204" pitchFamily="34" charset="0"/>
                <a:cs typeface="Times New Roman" panose="02020603050405020304" pitchFamily="18" charset="0"/>
              </a:rPr>
              <a:t>De verbinding maken tussen onderwijs en sociaal-maatschappelijke problematiek. </a:t>
            </a:r>
          </a:p>
          <a:p>
            <a:pPr>
              <a:lnSpc>
                <a:spcPct val="115000"/>
              </a:lnSpc>
              <a:spcAft>
                <a:spcPts val="800"/>
              </a:spcAft>
            </a:pPr>
            <a:r>
              <a:rPr lang="nl-NL" sz="2400" kern="100" dirty="0">
                <a:ea typeface="Aptos" panose="020B0004020202020204" pitchFamily="34" charset="0"/>
                <a:cs typeface="Times New Roman" panose="02020603050405020304" pitchFamily="18" charset="0"/>
              </a:rPr>
              <a:t>Perverse prikkels tussen jeugdhulp en onderwijs wegnemen.</a:t>
            </a:r>
          </a:p>
        </p:txBody>
      </p:sp>
    </p:spTree>
    <p:extLst>
      <p:ext uri="{BB962C8B-B14F-4D97-AF65-F5344CB8AC3E}">
        <p14:creationId xmlns:p14="http://schemas.microsoft.com/office/powerpoint/2010/main" val="5679478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8CE767E-0A7E-AC12-EEAB-101FEB3F699A}"/>
              </a:ext>
            </a:extLst>
          </p:cNvPr>
          <p:cNvSpPr>
            <a:spLocks noGrp="1"/>
          </p:cNvSpPr>
          <p:nvPr>
            <p:ph type="title"/>
          </p:nvPr>
        </p:nvSpPr>
        <p:spPr>
          <a:xfrm>
            <a:off x="828040" y="365125"/>
            <a:ext cx="10515600" cy="1325563"/>
          </a:xfrm>
        </p:spPr>
        <p:txBody>
          <a:bodyPr/>
          <a:lstStyle/>
          <a:p>
            <a:r>
              <a:rPr lang="nl-NL" b="1" dirty="0">
                <a:solidFill>
                  <a:schemeClr val="accent1">
                    <a:lumMod val="50000"/>
                  </a:schemeClr>
                </a:solidFill>
              </a:rPr>
              <a:t>Feedback geven? </a:t>
            </a:r>
          </a:p>
        </p:txBody>
      </p:sp>
      <p:sp>
        <p:nvSpPr>
          <p:cNvPr id="3" name="Tijdelijke aanduiding voor inhoud 2">
            <a:extLst>
              <a:ext uri="{FF2B5EF4-FFF2-40B4-BE49-F238E27FC236}">
                <a16:creationId xmlns:a16="http://schemas.microsoft.com/office/drawing/2014/main" id="{FC415DA5-A362-35C7-9B55-7841E0F4AAC3}"/>
              </a:ext>
            </a:extLst>
          </p:cNvPr>
          <p:cNvSpPr>
            <a:spLocks noGrp="1"/>
          </p:cNvSpPr>
          <p:nvPr>
            <p:ph idx="1"/>
          </p:nvPr>
        </p:nvSpPr>
        <p:spPr/>
        <p:txBody>
          <a:bodyPr/>
          <a:lstStyle/>
          <a:p>
            <a:pPr marL="0" indent="0">
              <a:buNone/>
            </a:pPr>
            <a:r>
              <a:rPr lang="nl-NL" sz="2400" dirty="0"/>
              <a:t>Wil je feedback geven op de gesprekskaart? Heel graag, dat kan via onderstaande QR-code of link. </a:t>
            </a:r>
          </a:p>
          <a:p>
            <a:pPr marL="0" indent="0">
              <a:buNone/>
            </a:pPr>
            <a:r>
              <a:rPr lang="nl-NL" sz="2400" dirty="0">
                <a:hlinkClick r:id="rId2"/>
              </a:rPr>
              <a:t>https://onderzoek.sardes.nl/gesprekskaarten</a:t>
            </a:r>
            <a:endParaRPr lang="nl-NL" sz="2400" dirty="0"/>
          </a:p>
          <a:p>
            <a:pPr marL="0" indent="0">
              <a:buNone/>
            </a:pPr>
            <a:r>
              <a:rPr lang="nl-NL" dirty="0"/>
              <a:t> </a:t>
            </a:r>
          </a:p>
          <a:p>
            <a:pPr marL="0" indent="0">
              <a:buNone/>
            </a:pPr>
            <a:endParaRPr lang="nl-NL" dirty="0"/>
          </a:p>
        </p:txBody>
      </p:sp>
      <p:pic>
        <p:nvPicPr>
          <p:cNvPr id="5" name="Afbeelding 4">
            <a:extLst>
              <a:ext uri="{FF2B5EF4-FFF2-40B4-BE49-F238E27FC236}">
                <a16:creationId xmlns:a16="http://schemas.microsoft.com/office/drawing/2014/main" id="{D1244AF1-0FD0-3F5C-E22D-4146027CFA0F}"/>
              </a:ext>
            </a:extLst>
          </p:cNvPr>
          <p:cNvPicPr>
            <a:picLocks noChangeAspect="1"/>
          </p:cNvPicPr>
          <p:nvPr/>
        </p:nvPicPr>
        <p:blipFill>
          <a:blip r:embed="rId3"/>
          <a:stretch>
            <a:fillRect/>
          </a:stretch>
        </p:blipFill>
        <p:spPr>
          <a:xfrm>
            <a:off x="4981521" y="3429000"/>
            <a:ext cx="2208637" cy="2176782"/>
          </a:xfrm>
          <a:prstGeom prst="rect">
            <a:avLst/>
          </a:prstGeom>
        </p:spPr>
      </p:pic>
    </p:spTree>
    <p:extLst>
      <p:ext uri="{BB962C8B-B14F-4D97-AF65-F5344CB8AC3E}">
        <p14:creationId xmlns:p14="http://schemas.microsoft.com/office/powerpoint/2010/main" val="1304865042"/>
      </p:ext>
    </p:extLst>
  </p:cSld>
  <p:clrMapOvr>
    <a:masterClrMapping/>
  </p:clrMapOvr>
</p:sld>
</file>

<file path=ppt/theme/theme1.xml><?xml version="1.0" encoding="utf-8"?>
<a:theme xmlns:a="http://schemas.openxmlformats.org/drawingml/2006/main" name="Office 2013 - 2022 Thema">
  <a:themeElements>
    <a:clrScheme name="Office 2013 - 2022 Thema">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2013 - 2022 Th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AE6F2518-B084-4896-AF52-66CC2144AA26}"/>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7A192F8AA5FE447AA5A3C639101FD63" ma:contentTypeVersion="19" ma:contentTypeDescription="Een nieuw document maken." ma:contentTypeScope="" ma:versionID="0e3e82e1a8f02d16276ea2d80383ec60">
  <xsd:schema xmlns:xsd="http://www.w3.org/2001/XMLSchema" xmlns:xs="http://www.w3.org/2001/XMLSchema" xmlns:p="http://schemas.microsoft.com/office/2006/metadata/properties" xmlns:ns2="c0b96d42-05df-4b0b-82b3-03c175cd52c2" xmlns:ns3="676e2426-494e-4a3d-bdaa-bd2122cd6a25" targetNamespace="http://schemas.microsoft.com/office/2006/metadata/properties" ma:root="true" ma:fieldsID="752839c12a7187c90f19f8da9d3eadd9" ns2:_="" ns3:_="">
    <xsd:import namespace="c0b96d42-05df-4b0b-82b3-03c175cd52c2"/>
    <xsd:import namespace="676e2426-494e-4a3d-bdaa-bd2122cd6a25"/>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3:SharedWithUsers" minOccurs="0"/>
                <xsd:element ref="ns3:SharedWithDetails"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0b96d42-05df-4b0b-82b3-03c175cd52c2"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Tags" ma:index="10" nillable="true" ma:displayName="Tags" ma:description="" ma:internalName="MediaServiceAutoTags" ma:readOnly="true">
      <xsd:simpleType>
        <xsd:restriction base="dms:Text"/>
      </xsd:simpleType>
    </xsd:element>
    <xsd:element name="MediaServiceOCR" ma:index="11" nillable="true" ma:displayName="Extracted Text" ma:description="" ma:internalName="MediaServiceOCR" ma:readOnly="true">
      <xsd:simpleType>
        <xsd:restriction base="dms:Note">
          <xsd:maxLength value="255"/>
        </xsd:restriction>
      </xsd:simpleType>
    </xsd:element>
    <xsd:element name="MediaServiceDateTaken" ma:index="12" nillable="true" ma:displayName="MediaServiceDateTaken" ma:description="" ma:hidden="true" ma:internalName="MediaServiceDateTaken" ma:readOnly="true">
      <xsd:simpleType>
        <xsd:restriction base="dms:Text"/>
      </xsd:simpleType>
    </xsd:element>
    <xsd:element name="MediaServiceLocation" ma:index="13" nillable="true" ma:displayName="Location" ma:description="" ma:internalName="MediaServiceLocation" ma:readOnly="true">
      <xsd:simpleType>
        <xsd:restriction base="dms:Text"/>
      </xsd:simpleType>
    </xsd:element>
    <xsd:element name="MediaServiceGenerationTime" ma:index="16" nillable="true" ma:displayName="MediaServiceGenerationTime" ma:description="" ma:hidden="true" ma:internalName="MediaServiceGenerationTime" ma:readOnly="true">
      <xsd:simpleType>
        <xsd:restriction base="dms:Text"/>
      </xsd:simpleType>
    </xsd:element>
    <xsd:element name="MediaServiceEventHashCode" ma:index="17" nillable="true" ma:displayName="MediaServiceEventHashCode" ma:description="" ma:hidden="true" ma:internalName="MediaServiceEventHashCode" ma:readOnly="true">
      <xsd:simpleType>
        <xsd:restriction base="dms:Text"/>
      </xsd:simpleType>
    </xsd:element>
    <xsd:element name="MediaServiceAutoKeyPoints" ma:index="18" nillable="true" ma:displayName="MediaServiceAutoKeyPoints" ma:description="" ma:hidden="true" ma:internalName="MediaServiceAutoKeyPoints" ma:readOnly="true">
      <xsd:simpleType>
        <xsd:restriction base="dms:Note"/>
      </xsd:simpleType>
    </xsd:element>
    <xsd:element name="MediaServiceKeyPoints" ma:index="19" nillable="true" ma:displayName="KeyPoints" ma:description="" ma:internalName="MediaServiceKeyPoints" ma:readOnly="true">
      <xsd:simpleType>
        <xsd:restriction base="dms:Note">
          <xsd:maxLength value="255"/>
        </xsd:restriction>
      </xsd:simpleType>
    </xsd:element>
    <xsd:element name="MediaLengthInSeconds" ma:index="20" nillable="true" ma:displayName="Length (seconds)" ma:description=""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Afbeeldingtags" ma:readOnly="false" ma:fieldId="{5cf76f15-5ced-4ddc-b409-7134ff3c332f}" ma:taxonomyMulti="true" ma:sspId="2dfedb21-4936-4e97-bd4c-17f09baed4f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description=""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76e2426-494e-4a3d-bdaa-bd2122cd6a25" elementFormDefault="qualified">
    <xsd:import namespace="http://schemas.microsoft.com/office/2006/documentManagement/types"/>
    <xsd:import namespace="http://schemas.microsoft.com/office/infopath/2007/PartnerControls"/>
    <xsd:element name="SharedWithUsers" ma:index="14" nillable="true" ma:displayName="Gedeeld met"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Gedeeld met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d87198a7-5da6-4b9c-a176-056083d3716f}" ma:internalName="TaxCatchAll" ma:showField="CatchAllData" ma:web="676e2426-494e-4a3d-bdaa-bd2122cd6a2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c0b96d42-05df-4b0b-82b3-03c175cd52c2">
      <Terms xmlns="http://schemas.microsoft.com/office/infopath/2007/PartnerControls"/>
    </lcf76f155ced4ddcb4097134ff3c332f>
    <TaxCatchAll xmlns="676e2426-494e-4a3d-bdaa-bd2122cd6a25" xsi:nil="true"/>
  </documentManagement>
</p:properties>
</file>

<file path=customXml/itemProps1.xml><?xml version="1.0" encoding="utf-8"?>
<ds:datastoreItem xmlns:ds="http://schemas.openxmlformats.org/officeDocument/2006/customXml" ds:itemID="{75D13C79-4500-471F-B37C-921CE695C7DE}">
  <ds:schemaRefs>
    <ds:schemaRef ds:uri="http://schemas.microsoft.com/sharepoint/v3/contenttype/forms"/>
  </ds:schemaRefs>
</ds:datastoreItem>
</file>

<file path=customXml/itemProps2.xml><?xml version="1.0" encoding="utf-8"?>
<ds:datastoreItem xmlns:ds="http://schemas.openxmlformats.org/officeDocument/2006/customXml" ds:itemID="{058BAE95-C9B8-49ED-9796-00CEE708DFE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0b96d42-05df-4b0b-82b3-03c175cd52c2"/>
    <ds:schemaRef ds:uri="676e2426-494e-4a3d-bdaa-bd2122cd6a2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F696798-892B-4FCC-B8AD-1413A37229EB}">
  <ds:schemaRefs>
    <ds:schemaRef ds:uri="http://purl.org/dc/terms/"/>
    <ds:schemaRef ds:uri="http://schemas.microsoft.com/office/2006/documentManagement/types"/>
    <ds:schemaRef ds:uri="http://schemas.openxmlformats.org/package/2006/metadata/core-properties"/>
    <ds:schemaRef ds:uri="http://purl.org/dc/elements/1.1/"/>
    <ds:schemaRef ds:uri="http://purl.org/dc/dcmitype/"/>
    <ds:schemaRef ds:uri="http://schemas.microsoft.com/office/2006/metadata/properties"/>
    <ds:schemaRef ds:uri="http://schemas.microsoft.com/office/infopath/2007/PartnerControls"/>
    <ds:schemaRef ds:uri="676e2426-494e-4a3d-bdaa-bd2122cd6a25"/>
    <ds:schemaRef ds:uri="c0b96d42-05df-4b0b-82b3-03c175cd52c2"/>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2013 - 2022 Theme</Template>
  <TotalTime>721</TotalTime>
  <Words>694</Words>
  <Application>Microsoft Office PowerPoint</Application>
  <PresentationFormat>Breedbeeld</PresentationFormat>
  <Paragraphs>61</Paragraphs>
  <Slides>9</Slides>
  <Notes>0</Notes>
  <HiddenSlides>0</HiddenSlides>
  <MMClips>0</MMClips>
  <ScaleCrop>false</ScaleCrop>
  <HeadingPairs>
    <vt:vector size="6" baseType="variant">
      <vt:variant>
        <vt:lpstr>Gebruikte lettertypen</vt:lpstr>
      </vt:variant>
      <vt:variant>
        <vt:i4>7</vt:i4>
      </vt:variant>
      <vt:variant>
        <vt:lpstr>Thema</vt:lpstr>
      </vt:variant>
      <vt:variant>
        <vt:i4>1</vt:i4>
      </vt:variant>
      <vt:variant>
        <vt:lpstr>Diatitels</vt:lpstr>
      </vt:variant>
      <vt:variant>
        <vt:i4>9</vt:i4>
      </vt:variant>
    </vt:vector>
  </HeadingPairs>
  <TitlesOfParts>
    <vt:vector size="17" baseType="lpstr">
      <vt:lpstr>Aptos</vt:lpstr>
      <vt:lpstr>Arial</vt:lpstr>
      <vt:lpstr>Bligh</vt:lpstr>
      <vt:lpstr>Bligh Light</vt:lpstr>
      <vt:lpstr>Calibri</vt:lpstr>
      <vt:lpstr>Calibri Light</vt:lpstr>
      <vt:lpstr>Wingdings</vt:lpstr>
      <vt:lpstr>Office 2013 - 2022 Thema</vt:lpstr>
      <vt:lpstr>Samenwerking Onderwijs en Jeugdzorg</vt:lpstr>
      <vt:lpstr>Toelichting</vt:lpstr>
      <vt:lpstr>Gedeelde opgaven</vt:lpstr>
      <vt:lpstr>Ondanks de bedoeling</vt:lpstr>
      <vt:lpstr>Beleidskaders</vt:lpstr>
      <vt:lpstr>Ambities  Hervormingsagenda jeugd 2023-2028</vt:lpstr>
      <vt:lpstr>Ambities Beleidskader inclusief onderwijs 2024-2035</vt:lpstr>
      <vt:lpstr>Een gezamenlijke opdracht</vt:lpstr>
      <vt:lpstr>Feedback geven?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Mike Jolink</dc:creator>
  <cp:lastModifiedBy>Anne Mureau</cp:lastModifiedBy>
  <cp:revision>5</cp:revision>
  <cp:lastPrinted>2024-11-25T10:27:44Z</cp:lastPrinted>
  <dcterms:created xsi:type="dcterms:W3CDTF">2021-07-19T07:05:55Z</dcterms:created>
  <dcterms:modified xsi:type="dcterms:W3CDTF">2025-09-30T13:13:12Z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0x010100F7A192F8AA5FE447AA5A3C639101FD63</vt:lpwstr>
  </property>
</Properties>
</file>